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0" r:id="rId6"/>
    <p:sldId id="261" r:id="rId7"/>
    <p:sldId id="284" r:id="rId8"/>
    <p:sldId id="262" r:id="rId9"/>
    <p:sldId id="263" r:id="rId10"/>
    <p:sldId id="285" r:id="rId11"/>
    <p:sldId id="264" r:id="rId12"/>
    <p:sldId id="265" r:id="rId13"/>
    <p:sldId id="286" r:id="rId14"/>
    <p:sldId id="287" r:id="rId15"/>
    <p:sldId id="266" r:id="rId16"/>
    <p:sldId id="267" r:id="rId17"/>
    <p:sldId id="268" r:id="rId18"/>
    <p:sldId id="288" r:id="rId19"/>
    <p:sldId id="269" r:id="rId20"/>
    <p:sldId id="270" r:id="rId21"/>
    <p:sldId id="271" r:id="rId22"/>
    <p:sldId id="289" r:id="rId23"/>
    <p:sldId id="272" r:id="rId24"/>
    <p:sldId id="273" r:id="rId25"/>
    <p:sldId id="291" r:id="rId26"/>
    <p:sldId id="290" r:id="rId27"/>
    <p:sldId id="274" r:id="rId28"/>
    <p:sldId id="275" r:id="rId29"/>
    <p:sldId id="276" r:id="rId30"/>
    <p:sldId id="277" r:id="rId31"/>
    <p:sldId id="292" r:id="rId32"/>
    <p:sldId id="278" r:id="rId33"/>
    <p:sldId id="279" r:id="rId34"/>
    <p:sldId id="280" r:id="rId35"/>
    <p:sldId id="281" r:id="rId36"/>
    <p:sldId id="282" r:id="rId37"/>
    <p:sldId id="28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04693-C060-3765-1178-2EBE13829455}" v="174" dt="2026-07-05T20:10:50.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pl-PL"/>
              <a:t>Kliknij, aby edytować styl</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99F943D6-3ADE-4EAC-904C-87C1749E4D2B}" type="datetimeFigureOut">
              <a:rPr lang="pl-PL" smtClean="0"/>
              <a:t>05.07.2026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3625039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pl-PL"/>
              <a:t>Kliknij, aby edytować styl</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9F943D6-3ADE-4EAC-904C-87C1749E4D2B}" type="datetimeFigureOut">
              <a:rPr lang="pl-PL" smtClean="0"/>
              <a:t>05.07.2026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97260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9F943D6-3ADE-4EAC-904C-87C1749E4D2B}" type="datetimeFigureOut">
              <a:rPr lang="pl-PL" smtClean="0"/>
              <a:t>05.07.2026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1696770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9F943D6-3ADE-4EAC-904C-87C1749E4D2B}" type="datetimeFigureOut">
              <a:rPr lang="pl-PL" smtClean="0"/>
              <a:t>05.07.2026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50AD95-D7B8-486B-AB39-ADE095768797}" type="slidenum">
              <a:rPr lang="pl-PL" smtClean="0"/>
              <a:t>‹#›</a:t>
            </a:fld>
            <a:endParaRPr lang="pl-PL"/>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05605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9F943D6-3ADE-4EAC-904C-87C1749E4D2B}" type="datetimeFigureOut">
              <a:rPr lang="pl-PL" smtClean="0"/>
              <a:t>05.07.2026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1304622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pl-PL"/>
              <a:t>Kliknij, aby edytować styl</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99F943D6-3ADE-4EAC-904C-87C1749E4D2B}" type="datetimeFigureOut">
              <a:rPr lang="pl-PL" smtClean="0"/>
              <a:t>05.07.2026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2032955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pl-PL"/>
              <a:t>Kliknij, aby edytować styl</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99F943D6-3ADE-4EAC-904C-87C1749E4D2B}" type="datetimeFigureOut">
              <a:rPr lang="pl-PL" smtClean="0"/>
              <a:t>05.07.2026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1782476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9F943D6-3ADE-4EAC-904C-87C1749E4D2B}" type="datetimeFigureOut">
              <a:rPr lang="pl-PL" smtClean="0"/>
              <a:t>05.07.2026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2167288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9F943D6-3ADE-4EAC-904C-87C1749E4D2B}" type="datetimeFigureOut">
              <a:rPr lang="pl-PL" smtClean="0"/>
              <a:t>05.07.2026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409604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99F943D6-3ADE-4EAC-904C-87C1749E4D2B}" type="datetimeFigureOut">
              <a:rPr lang="pl-PL" smtClean="0"/>
              <a:t>05.07.2026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360507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pl-PL"/>
              <a:t>Kliknij, aby edytować styl</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9F943D6-3ADE-4EAC-904C-87C1749E4D2B}" type="datetimeFigureOut">
              <a:rPr lang="pl-PL" smtClean="0"/>
              <a:t>05.07.2026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122113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pl-PL"/>
              <a:t>Kliknij, aby edytować styl</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99F943D6-3ADE-4EAC-904C-87C1749E4D2B}" type="datetimeFigureOut">
              <a:rPr lang="pl-PL" smtClean="0"/>
              <a:t>05.07.2026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112795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913795" y="2912232"/>
            <a:ext cx="5107208" cy="287896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912232"/>
            <a:ext cx="5095357" cy="287896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9F943D6-3ADE-4EAC-904C-87C1749E4D2B}" type="datetimeFigureOut">
              <a:rPr lang="pl-PL" smtClean="0"/>
              <a:t>05.07.2026</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2857040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9F943D6-3ADE-4EAC-904C-87C1749E4D2B}" type="datetimeFigureOut">
              <a:rPr lang="pl-PL" smtClean="0"/>
              <a:t>05.07.2026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3664290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F943D6-3ADE-4EAC-904C-87C1749E4D2B}" type="datetimeFigureOut">
              <a:rPr lang="pl-PL" smtClean="0"/>
              <a:t>05.07.2026</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100125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pl-PL"/>
              <a:t>Kliknij, aby edytować styl</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9F943D6-3ADE-4EAC-904C-87C1749E4D2B}" type="datetimeFigureOut">
              <a:rPr lang="pl-PL" smtClean="0"/>
              <a:t>05.07.2026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405024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9F943D6-3ADE-4EAC-904C-87C1749E4D2B}" type="datetimeFigureOut">
              <a:rPr lang="pl-PL" smtClean="0"/>
              <a:t>05.07.2026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50AD95-D7B8-486B-AB39-ADE095768797}" type="slidenum">
              <a:rPr lang="pl-PL" smtClean="0"/>
              <a:t>‹#›</a:t>
            </a:fld>
            <a:endParaRPr lang="pl-PL"/>
          </a:p>
        </p:txBody>
      </p:sp>
    </p:spTree>
    <p:extLst>
      <p:ext uri="{BB962C8B-B14F-4D97-AF65-F5344CB8AC3E}">
        <p14:creationId xmlns:p14="http://schemas.microsoft.com/office/powerpoint/2010/main" val="69374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9F943D6-3ADE-4EAC-904C-87C1749E4D2B}" type="datetimeFigureOut">
              <a:rPr lang="pl-PL" smtClean="0"/>
              <a:t>05.07.2026</a:t>
            </a:fld>
            <a:endParaRPr lang="pl-PL"/>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D50AD95-D7B8-486B-AB39-ADE095768797}" type="slidenum">
              <a:rPr lang="pl-PL" smtClean="0"/>
              <a:t>‹#›</a:t>
            </a:fld>
            <a:endParaRPr lang="pl-PL"/>
          </a:p>
        </p:txBody>
      </p:sp>
    </p:spTree>
    <p:extLst>
      <p:ext uri="{BB962C8B-B14F-4D97-AF65-F5344CB8AC3E}">
        <p14:creationId xmlns:p14="http://schemas.microsoft.com/office/powerpoint/2010/main" val="1779103099"/>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CE5E7F-83CF-7991-5B0F-14191C2520EB}"/>
              </a:ext>
            </a:extLst>
          </p:cNvPr>
          <p:cNvSpPr>
            <a:spLocks noGrp="1"/>
          </p:cNvSpPr>
          <p:nvPr>
            <p:ph type="ctrTitle"/>
          </p:nvPr>
        </p:nvSpPr>
        <p:spPr/>
        <p:txBody>
          <a:bodyPr/>
          <a:lstStyle/>
          <a:p>
            <a:r>
              <a:rPr lang="pl-PL" dirty="0"/>
              <a:t>Wyjazd Erasmus+</a:t>
            </a:r>
            <a:br>
              <a:rPr lang="pl-PL" dirty="0"/>
            </a:br>
            <a:r>
              <a:rPr lang="pl-PL" dirty="0"/>
              <a:t>Włochy 2026</a:t>
            </a:r>
          </a:p>
        </p:txBody>
      </p:sp>
      <p:sp>
        <p:nvSpPr>
          <p:cNvPr id="3" name="Podtytuł 2">
            <a:extLst>
              <a:ext uri="{FF2B5EF4-FFF2-40B4-BE49-F238E27FC236}">
                <a16:creationId xmlns:a16="http://schemas.microsoft.com/office/drawing/2014/main" id="{3B5C0C52-D184-56C9-96D5-BFA2D9E6E010}"/>
              </a:ext>
            </a:extLst>
          </p:cNvPr>
          <p:cNvSpPr>
            <a:spLocks noGrp="1"/>
          </p:cNvSpPr>
          <p:nvPr>
            <p:ph type="subTitle" idx="1"/>
          </p:nvPr>
        </p:nvSpPr>
        <p:spPr/>
        <p:txBody>
          <a:bodyPr/>
          <a:lstStyle/>
          <a:p>
            <a:r>
              <a:rPr lang="pl-PL" dirty="0"/>
              <a:t>24.05 – 06.06</a:t>
            </a:r>
          </a:p>
        </p:txBody>
      </p:sp>
      <p:pic>
        <p:nvPicPr>
          <p:cNvPr id="4" name="Obraz 3">
            <a:extLst>
              <a:ext uri="{FF2B5EF4-FFF2-40B4-BE49-F238E27FC236}">
                <a16:creationId xmlns:a16="http://schemas.microsoft.com/office/drawing/2014/main" id="{768196FE-FB53-1C78-6B76-37E1656E36FD}"/>
              </a:ext>
            </a:extLst>
          </p:cNvPr>
          <p:cNvPicPr>
            <a:picLocks noChangeAspect="1"/>
          </p:cNvPicPr>
          <p:nvPr/>
        </p:nvPicPr>
        <p:blipFill>
          <a:blip r:embed="rId2"/>
          <a:stretch>
            <a:fillRect/>
          </a:stretch>
        </p:blipFill>
        <p:spPr>
          <a:xfrm>
            <a:off x="5060302" y="4429919"/>
            <a:ext cx="2071396" cy="1383693"/>
          </a:xfrm>
          <a:prstGeom prst="rect">
            <a:avLst/>
          </a:prstGeom>
        </p:spPr>
      </p:pic>
    </p:spTree>
    <p:extLst>
      <p:ext uri="{BB962C8B-B14F-4D97-AF65-F5344CB8AC3E}">
        <p14:creationId xmlns:p14="http://schemas.microsoft.com/office/powerpoint/2010/main" val="227602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CB26D3DA-32F9-ACE9-D4BA-4B691458827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290579" y="1025885"/>
            <a:ext cx="4544708" cy="3408531"/>
          </a:xfrm>
          <a:prstGeom prst="rect">
            <a:avLst/>
          </a:prstGeom>
        </p:spPr>
      </p:pic>
      <p:pic>
        <p:nvPicPr>
          <p:cNvPr id="3" name="Obraz 2">
            <a:extLst>
              <a:ext uri="{FF2B5EF4-FFF2-40B4-BE49-F238E27FC236}">
                <a16:creationId xmlns:a16="http://schemas.microsoft.com/office/drawing/2014/main" id="{48458ECC-483A-8CD5-F7C4-20BC50C59E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3945912" y="2429870"/>
            <a:ext cx="4721472" cy="3541104"/>
          </a:xfrm>
          <a:prstGeom prst="rect">
            <a:avLst/>
          </a:prstGeom>
        </p:spPr>
      </p:pic>
      <p:pic>
        <p:nvPicPr>
          <p:cNvPr id="4" name="Obraz 3">
            <a:extLst>
              <a:ext uri="{FF2B5EF4-FFF2-40B4-BE49-F238E27FC236}">
                <a16:creationId xmlns:a16="http://schemas.microsoft.com/office/drawing/2014/main" id="{4A095DAE-DCAB-A436-81C0-5A932938DE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766158" y="942931"/>
            <a:ext cx="4639513" cy="3479635"/>
          </a:xfrm>
          <a:prstGeom prst="rect">
            <a:avLst/>
          </a:prstGeom>
        </p:spPr>
      </p:pic>
    </p:spTree>
    <p:extLst>
      <p:ext uri="{BB962C8B-B14F-4D97-AF65-F5344CB8AC3E}">
        <p14:creationId xmlns:p14="http://schemas.microsoft.com/office/powerpoint/2010/main" val="1268113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7DE1CA-EC46-1370-AE7F-1B600D13D69E}"/>
              </a:ext>
            </a:extLst>
          </p:cNvPr>
          <p:cNvSpPr>
            <a:spLocks noGrp="1"/>
          </p:cNvSpPr>
          <p:nvPr>
            <p:ph type="title"/>
          </p:nvPr>
        </p:nvSpPr>
        <p:spPr/>
        <p:txBody>
          <a:bodyPr/>
          <a:lstStyle/>
          <a:p>
            <a:r>
              <a:rPr lang="pl-PL" dirty="0"/>
              <a:t>28.05 (CZWARTEK)</a:t>
            </a:r>
          </a:p>
        </p:txBody>
      </p:sp>
      <p:sp>
        <p:nvSpPr>
          <p:cNvPr id="3" name="Symbol zastępczy zawartości 2">
            <a:extLst>
              <a:ext uri="{FF2B5EF4-FFF2-40B4-BE49-F238E27FC236}">
                <a16:creationId xmlns:a16="http://schemas.microsoft.com/office/drawing/2014/main" id="{E141D025-7975-88AB-9F0A-212EA42AAFA8}"/>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pl-PL" dirty="0">
                <a:latin typeface="+mj-lt"/>
              </a:rPr>
              <a:t>W czwartkowy poranek pojechaliśmy do szkoły rolniczej Istituto Tecnico Agrario w Pesaro, gdzie mogliśmy zobaczyć uprawy prowadzone przez uczniów szkoły oraz dowiedzieć się, jak wygląda produkcja wina. Ta szkoła produkuje 6 różnych rodzajów win – 3 białe i 3 czerwone. Oglądaliśmy również różne zwierzęta takie jak osły, lamy, indyki a z owadów -pszczoły. Po zwiedzaniu mieliśmy czas na zakupy w sklepiku z rzeczami, które uczniowie sami produkują.  Po powrocie do hotelu otrzymaliśmy zadanie, które polegało na wykonaniu  plakatu ze słówkami ze środowej gry terenowej. Po południu pojechaliśmy do uroczej Gradary, gdzie  zwiedziliśmy średniwieczną</a:t>
            </a:r>
            <a:r>
              <a:rPr lang="pl-PL">
                <a:latin typeface="+mj-lt"/>
              </a:rPr>
              <a:t> twierdzę.  Wieczorem każda </a:t>
            </a:r>
            <a:r>
              <a:rPr lang="pl-PL" dirty="0">
                <a:latin typeface="+mj-lt"/>
              </a:rPr>
              <a:t>grupa zaprezentowała swój plakat. Był to dzień pełen wspaniałych wrażeń.</a:t>
            </a:r>
          </a:p>
          <a:p>
            <a:pPr marL="0" indent="0">
              <a:buNone/>
            </a:pPr>
            <a:r>
              <a:rPr lang="pl-PL" dirty="0">
                <a:latin typeface="+mj-lt"/>
              </a:rPr>
              <a:t>                                                                                                </a:t>
            </a:r>
            <a:r>
              <a:rPr lang="pl-PL">
                <a:latin typeface="+mj-lt"/>
              </a:rPr>
              <a:t>Ines</a:t>
            </a:r>
            <a:r>
              <a:rPr lang="pl-PL" dirty="0">
                <a:latin typeface="+mj-lt"/>
              </a:rPr>
              <a:t>, Idalka i Zosia D.</a:t>
            </a:r>
          </a:p>
        </p:txBody>
      </p:sp>
    </p:spTree>
    <p:extLst>
      <p:ext uri="{BB962C8B-B14F-4D97-AF65-F5344CB8AC3E}">
        <p14:creationId xmlns:p14="http://schemas.microsoft.com/office/powerpoint/2010/main" val="230996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114E29DF-4AC4-E2B6-7783-557C92644FBF}"/>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37458" y="1187401"/>
            <a:ext cx="6564504" cy="4923379"/>
          </a:xfrm>
        </p:spPr>
      </p:pic>
      <p:pic>
        <p:nvPicPr>
          <p:cNvPr id="21" name="Obraz 20">
            <a:extLst>
              <a:ext uri="{FF2B5EF4-FFF2-40B4-BE49-F238E27FC236}">
                <a16:creationId xmlns:a16="http://schemas.microsoft.com/office/drawing/2014/main" id="{A296E1FF-3697-FE46-D23E-94A43481C5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813305" y="1364234"/>
            <a:ext cx="5554077" cy="4165558"/>
          </a:xfrm>
          <a:prstGeom prst="rect">
            <a:avLst/>
          </a:prstGeom>
        </p:spPr>
      </p:pic>
    </p:spTree>
    <p:extLst>
      <p:ext uri="{BB962C8B-B14F-4D97-AF65-F5344CB8AC3E}">
        <p14:creationId xmlns:p14="http://schemas.microsoft.com/office/powerpoint/2010/main" val="215652060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120905A3-BF29-23A6-A879-B9FDA3B545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9345" y="319562"/>
            <a:ext cx="5400969" cy="4050728"/>
          </a:xfrm>
          <a:prstGeom prst="rect">
            <a:avLst/>
          </a:prstGeom>
        </p:spPr>
      </p:pic>
      <p:pic>
        <p:nvPicPr>
          <p:cNvPr id="3" name="Obraz 2">
            <a:extLst>
              <a:ext uri="{FF2B5EF4-FFF2-40B4-BE49-F238E27FC236}">
                <a16:creationId xmlns:a16="http://schemas.microsoft.com/office/drawing/2014/main" id="{6DFBD873-F5DD-E4B6-E7E1-ED99DA687B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82223" y="2344926"/>
            <a:ext cx="5669092" cy="4251818"/>
          </a:xfrm>
          <a:prstGeom prst="rect">
            <a:avLst/>
          </a:prstGeom>
        </p:spPr>
      </p:pic>
    </p:spTree>
    <p:extLst>
      <p:ext uri="{BB962C8B-B14F-4D97-AF65-F5344CB8AC3E}">
        <p14:creationId xmlns:p14="http://schemas.microsoft.com/office/powerpoint/2010/main" val="203267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E27940B0-15BD-0AB4-2EF7-004DA673D05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515" y="418950"/>
            <a:ext cx="4019687" cy="3014765"/>
          </a:xfrm>
          <a:prstGeom prst="rect">
            <a:avLst/>
          </a:prstGeom>
        </p:spPr>
      </p:pic>
      <p:pic>
        <p:nvPicPr>
          <p:cNvPr id="3" name="Obraz 2">
            <a:extLst>
              <a:ext uri="{FF2B5EF4-FFF2-40B4-BE49-F238E27FC236}">
                <a16:creationId xmlns:a16="http://schemas.microsoft.com/office/drawing/2014/main" id="{5524C7E3-C52A-DD32-99D4-0185E776C76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604459" y="1110007"/>
            <a:ext cx="6196553" cy="4647415"/>
          </a:xfrm>
          <a:prstGeom prst="rect">
            <a:avLst/>
          </a:prstGeom>
        </p:spPr>
      </p:pic>
      <p:pic>
        <p:nvPicPr>
          <p:cNvPr id="4" name="Obraz 3">
            <a:extLst>
              <a:ext uri="{FF2B5EF4-FFF2-40B4-BE49-F238E27FC236}">
                <a16:creationId xmlns:a16="http://schemas.microsoft.com/office/drawing/2014/main" id="{41F23DF3-1445-E9CB-5C83-BE5E276766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3514" y="3515294"/>
            <a:ext cx="4019687" cy="3014765"/>
          </a:xfrm>
          <a:prstGeom prst="rect">
            <a:avLst/>
          </a:prstGeom>
        </p:spPr>
      </p:pic>
    </p:spTree>
    <p:extLst>
      <p:ext uri="{BB962C8B-B14F-4D97-AF65-F5344CB8AC3E}">
        <p14:creationId xmlns:p14="http://schemas.microsoft.com/office/powerpoint/2010/main" val="1858013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876260-1B6D-D7FE-19EA-3D39DC10411B}"/>
              </a:ext>
            </a:extLst>
          </p:cNvPr>
          <p:cNvSpPr>
            <a:spLocks noGrp="1"/>
          </p:cNvSpPr>
          <p:nvPr>
            <p:ph type="title"/>
          </p:nvPr>
        </p:nvSpPr>
        <p:spPr/>
        <p:txBody>
          <a:bodyPr/>
          <a:lstStyle/>
          <a:p>
            <a:r>
              <a:rPr lang="pl-PL" dirty="0"/>
              <a:t>29.05 (PIĄTEK)</a:t>
            </a:r>
          </a:p>
        </p:txBody>
      </p:sp>
      <p:sp>
        <p:nvSpPr>
          <p:cNvPr id="3" name="Symbol zastępczy zawartości 2">
            <a:extLst>
              <a:ext uri="{FF2B5EF4-FFF2-40B4-BE49-F238E27FC236}">
                <a16:creationId xmlns:a16="http://schemas.microsoft.com/office/drawing/2014/main" id="{27195DCA-1289-F32A-4460-C6F6A2E86455}"/>
              </a:ext>
            </a:extLst>
          </p:cNvPr>
          <p:cNvSpPr>
            <a:spLocks noGrp="1"/>
          </p:cNvSpPr>
          <p:nvPr>
            <p:ph idx="1"/>
          </p:nvPr>
        </p:nvSpPr>
        <p:spPr/>
        <p:txBody>
          <a:bodyPr/>
          <a:lstStyle/>
          <a:p>
            <a:pPr marL="0" indent="0">
              <a:buNone/>
            </a:pPr>
            <a:r>
              <a:rPr lang="pl-PL" dirty="0">
                <a:latin typeface="+mj-lt"/>
              </a:rPr>
              <a:t>Czas przed południem spędziliśmy na plaży. Graliśmy w piłkę i nie tylko, pływaliśmy i  prowadziliśmy ciekawe rozmowy. Po obiedzie omawialiśmy pozytywne wykorzystanie technologii w życiu codziennym i mieliśmy napisać  opowiadanie na ten temat. Nasze teksty były bardzo ciekawe i pouczające. Po wykonaniu zadania poszliśmy do sklepu i kupiliśmy mnóstwo smakołyków. Po kolacji mogliśmy się nimi delektować.</a:t>
            </a:r>
          </a:p>
          <a:p>
            <a:pPr marL="0" indent="0">
              <a:buNone/>
            </a:pPr>
            <a:r>
              <a:rPr lang="pl-PL" dirty="0">
                <a:latin typeface="+mj-lt"/>
              </a:rPr>
              <a:t>                                                                                          Dawid M. i Krystian S.</a:t>
            </a:r>
          </a:p>
        </p:txBody>
      </p:sp>
    </p:spTree>
    <p:extLst>
      <p:ext uri="{BB962C8B-B14F-4D97-AF65-F5344CB8AC3E}">
        <p14:creationId xmlns:p14="http://schemas.microsoft.com/office/powerpoint/2010/main" val="2158674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DED61341-CEC8-2D36-2244-0E65942D83A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8321" y="908738"/>
            <a:ext cx="5283707" cy="4653861"/>
          </a:xfrm>
          <a:prstGeom prst="rect">
            <a:avLst/>
          </a:prstGeom>
        </p:spPr>
      </p:pic>
      <p:pic>
        <p:nvPicPr>
          <p:cNvPr id="11" name="Obraz 10">
            <a:extLst>
              <a:ext uri="{FF2B5EF4-FFF2-40B4-BE49-F238E27FC236}">
                <a16:creationId xmlns:a16="http://schemas.microsoft.com/office/drawing/2014/main" id="{4571D6B7-8A51-3D03-79F7-2BE9A895F0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000794" y="2303893"/>
            <a:ext cx="3306926" cy="1860146"/>
          </a:xfrm>
          <a:prstGeom prst="rect">
            <a:avLst/>
          </a:prstGeom>
        </p:spPr>
      </p:pic>
      <p:pic>
        <p:nvPicPr>
          <p:cNvPr id="15" name="Obraz 14">
            <a:extLst>
              <a:ext uri="{FF2B5EF4-FFF2-40B4-BE49-F238E27FC236}">
                <a16:creationId xmlns:a16="http://schemas.microsoft.com/office/drawing/2014/main" id="{8C0142B5-6697-46A1-F006-61F7ED850CF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164897" y="1380113"/>
            <a:ext cx="5459121" cy="4094340"/>
          </a:xfrm>
          <a:prstGeom prst="rect">
            <a:avLst/>
          </a:prstGeom>
        </p:spPr>
      </p:pic>
    </p:spTree>
    <p:extLst>
      <p:ext uri="{BB962C8B-B14F-4D97-AF65-F5344CB8AC3E}">
        <p14:creationId xmlns:p14="http://schemas.microsoft.com/office/powerpoint/2010/main" val="905281770"/>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420AFE-AE04-CC3A-67D1-8F5E84E069C4}"/>
              </a:ext>
            </a:extLst>
          </p:cNvPr>
          <p:cNvSpPr>
            <a:spLocks noGrp="1"/>
          </p:cNvSpPr>
          <p:nvPr>
            <p:ph type="title"/>
          </p:nvPr>
        </p:nvSpPr>
        <p:spPr/>
        <p:txBody>
          <a:bodyPr/>
          <a:lstStyle/>
          <a:p>
            <a:r>
              <a:rPr lang="pl-PL" dirty="0"/>
              <a:t>30.05 (SOBOTA)</a:t>
            </a:r>
          </a:p>
        </p:txBody>
      </p:sp>
      <p:sp>
        <p:nvSpPr>
          <p:cNvPr id="3" name="Symbol zastępczy zawartości 2">
            <a:extLst>
              <a:ext uri="{FF2B5EF4-FFF2-40B4-BE49-F238E27FC236}">
                <a16:creationId xmlns:a16="http://schemas.microsoft.com/office/drawing/2014/main" id="{F576E124-9B9E-D64B-A64A-616136F0D28F}"/>
              </a:ext>
            </a:extLst>
          </p:cNvPr>
          <p:cNvSpPr>
            <a:spLocks noGrp="1"/>
          </p:cNvSpPr>
          <p:nvPr>
            <p:ph idx="1"/>
          </p:nvPr>
        </p:nvSpPr>
        <p:spPr/>
        <p:txBody>
          <a:bodyPr vert="horz" lIns="91440" tIns="45720" rIns="91440" bIns="45720" rtlCol="0" anchor="t">
            <a:normAutofit/>
          </a:bodyPr>
          <a:lstStyle/>
          <a:p>
            <a:pPr marL="0" indent="0">
              <a:buNone/>
            </a:pPr>
            <a:r>
              <a:rPr lang="pl-PL" dirty="0"/>
              <a:t>Kolejny dzień naszego wyjazdu spędziliśmy bardzo aktywnie. Najpierw odwiedziliśmy targ we Włoszech gdzie mogliśmy zobaczyć wiele ciekawych stoisk, poznać lokalne </a:t>
            </a:r>
            <a:r>
              <a:rPr lang="pl-PL"/>
              <a:t>produkty oraz dowiedzieć się więcej o kulturze włoskiej. Realizowaliśmy zadania, </a:t>
            </a:r>
            <a:r>
              <a:rPr lang="pl-PL" dirty="0"/>
              <a:t>które dał nam pan Ignacy – nasz pilot. Jednym z zadań było znalezienie 3 owoców, które nie rosną w Polsce, a następnie należało nakręcić filmik o ciekawostkach związanych z wybranym owocem. Pogoda dopisała, więc mogliśmy wybrać się po południu na plażę, gdzie wykopaliśmy wielki dół, w którym zakopaliśmy kolegę. Jak kolega się wydostał wskoczyliśmy do wody.</a:t>
            </a:r>
          </a:p>
          <a:p>
            <a:pPr marL="0" indent="0">
              <a:buNone/>
            </a:pPr>
            <a:r>
              <a:rPr lang="pl-PL" dirty="0"/>
              <a:t>                                                                                                         Gabryś i Dawid A. </a:t>
            </a:r>
          </a:p>
        </p:txBody>
      </p:sp>
    </p:spTree>
    <p:extLst>
      <p:ext uri="{BB962C8B-B14F-4D97-AF65-F5344CB8AC3E}">
        <p14:creationId xmlns:p14="http://schemas.microsoft.com/office/powerpoint/2010/main" val="2519785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88A42578-115C-5895-331C-75E4E67599C3}"/>
              </a:ext>
            </a:extLst>
          </p:cNvPr>
          <p:cNvPicPr>
            <a:picLocks noChangeAspect="1"/>
          </p:cNvPicPr>
          <p:nvPr/>
        </p:nvPicPr>
        <p:blipFill>
          <a:blip r:embed="rId2"/>
          <a:stretch>
            <a:fillRect/>
          </a:stretch>
        </p:blipFill>
        <p:spPr>
          <a:xfrm>
            <a:off x="7761123" y="360051"/>
            <a:ext cx="3853933" cy="5134957"/>
          </a:xfrm>
          <a:prstGeom prst="rect">
            <a:avLst/>
          </a:prstGeom>
        </p:spPr>
      </p:pic>
      <p:pic>
        <p:nvPicPr>
          <p:cNvPr id="3" name="Obraz 2">
            <a:extLst>
              <a:ext uri="{FF2B5EF4-FFF2-40B4-BE49-F238E27FC236}">
                <a16:creationId xmlns:a16="http://schemas.microsoft.com/office/drawing/2014/main" id="{4099AEDC-6BB4-E057-1537-A3F6BC2C9111}"/>
              </a:ext>
            </a:extLst>
          </p:cNvPr>
          <p:cNvPicPr>
            <a:picLocks noChangeAspect="1"/>
          </p:cNvPicPr>
          <p:nvPr/>
        </p:nvPicPr>
        <p:blipFill>
          <a:blip r:embed="rId3"/>
          <a:stretch>
            <a:fillRect/>
          </a:stretch>
        </p:blipFill>
        <p:spPr>
          <a:xfrm>
            <a:off x="579920" y="222165"/>
            <a:ext cx="3665509" cy="4876654"/>
          </a:xfrm>
          <a:prstGeom prst="rect">
            <a:avLst/>
          </a:prstGeom>
        </p:spPr>
      </p:pic>
      <p:pic>
        <p:nvPicPr>
          <p:cNvPr id="4" name="Obraz 3">
            <a:extLst>
              <a:ext uri="{FF2B5EF4-FFF2-40B4-BE49-F238E27FC236}">
                <a16:creationId xmlns:a16="http://schemas.microsoft.com/office/drawing/2014/main" id="{D327A755-23AD-7371-74F4-493F60DACD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3862180" y="2551822"/>
            <a:ext cx="4245904" cy="3186243"/>
          </a:xfrm>
          <a:prstGeom prst="rect">
            <a:avLst/>
          </a:prstGeom>
        </p:spPr>
      </p:pic>
    </p:spTree>
    <p:extLst>
      <p:ext uri="{BB962C8B-B14F-4D97-AF65-F5344CB8AC3E}">
        <p14:creationId xmlns:p14="http://schemas.microsoft.com/office/powerpoint/2010/main" val="2734216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552301B8-1EDA-1870-763A-7091E8BCAE34}"/>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26109"/>
          <a:stretch/>
        </p:blipFill>
        <p:spPr>
          <a:xfrm>
            <a:off x="805313" y="751112"/>
            <a:ext cx="5867630" cy="5774231"/>
          </a:xfrm>
        </p:spPr>
      </p:pic>
      <p:pic>
        <p:nvPicPr>
          <p:cNvPr id="7" name="Obraz 6">
            <a:extLst>
              <a:ext uri="{FF2B5EF4-FFF2-40B4-BE49-F238E27FC236}">
                <a16:creationId xmlns:a16="http://schemas.microsoft.com/office/drawing/2014/main" id="{6AB16CDD-DA71-DDC5-707C-E0BFA4198CB5}"/>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6577541" y="1621188"/>
            <a:ext cx="5378770" cy="4034078"/>
          </a:xfrm>
          <a:prstGeom prst="rect">
            <a:avLst/>
          </a:prstGeom>
        </p:spPr>
      </p:pic>
    </p:spTree>
    <p:extLst>
      <p:ext uri="{BB962C8B-B14F-4D97-AF65-F5344CB8AC3E}">
        <p14:creationId xmlns:p14="http://schemas.microsoft.com/office/powerpoint/2010/main" val="2482925962"/>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C113C6-DA4B-A148-5939-77B243719F9D}"/>
              </a:ext>
            </a:extLst>
          </p:cNvPr>
          <p:cNvSpPr>
            <a:spLocks noGrp="1"/>
          </p:cNvSpPr>
          <p:nvPr>
            <p:ph type="title"/>
          </p:nvPr>
        </p:nvSpPr>
        <p:spPr/>
        <p:txBody>
          <a:bodyPr/>
          <a:lstStyle/>
          <a:p>
            <a:r>
              <a:rPr lang="pl-PL" dirty="0"/>
              <a:t>24.05 (niedziela)</a:t>
            </a:r>
          </a:p>
        </p:txBody>
      </p:sp>
      <p:sp>
        <p:nvSpPr>
          <p:cNvPr id="3" name="Symbol zastępczy zawartości 2">
            <a:extLst>
              <a:ext uri="{FF2B5EF4-FFF2-40B4-BE49-F238E27FC236}">
                <a16:creationId xmlns:a16="http://schemas.microsoft.com/office/drawing/2014/main" id="{7FFC1B0E-84CD-7AE5-0FE2-D8094C4FC3EB}"/>
              </a:ext>
            </a:extLst>
          </p:cNvPr>
          <p:cNvSpPr>
            <a:spLocks noGrp="1"/>
          </p:cNvSpPr>
          <p:nvPr>
            <p:ph idx="1"/>
          </p:nvPr>
        </p:nvSpPr>
        <p:spPr/>
        <p:txBody>
          <a:bodyPr/>
          <a:lstStyle/>
          <a:p>
            <a:r>
              <a:rPr lang="pl-PL" dirty="0"/>
              <a:t>Dzień wyjazdu z Polski </a:t>
            </a:r>
          </a:p>
        </p:txBody>
      </p:sp>
      <p:pic>
        <p:nvPicPr>
          <p:cNvPr id="5" name="Obraz 4">
            <a:extLst>
              <a:ext uri="{FF2B5EF4-FFF2-40B4-BE49-F238E27FC236}">
                <a16:creationId xmlns:a16="http://schemas.microsoft.com/office/drawing/2014/main" id="{AE2E0959-E082-F817-736F-62E16BD408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1562941" y="3073856"/>
            <a:ext cx="3971212" cy="2987479"/>
          </a:xfrm>
          <a:prstGeom prst="rect">
            <a:avLst/>
          </a:prstGeom>
        </p:spPr>
      </p:pic>
      <p:pic>
        <p:nvPicPr>
          <p:cNvPr id="7" name="Obraz 6">
            <a:extLst>
              <a:ext uri="{FF2B5EF4-FFF2-40B4-BE49-F238E27FC236}">
                <a16:creationId xmlns:a16="http://schemas.microsoft.com/office/drawing/2014/main" id="{63F5C73E-513A-1671-5AB1-6369B43436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060071" y="2469309"/>
            <a:ext cx="4737358" cy="3467748"/>
          </a:xfrm>
          <a:prstGeom prst="rect">
            <a:avLst/>
          </a:prstGeom>
        </p:spPr>
      </p:pic>
    </p:spTree>
    <p:extLst>
      <p:ext uri="{BB962C8B-B14F-4D97-AF65-F5344CB8AC3E}">
        <p14:creationId xmlns:p14="http://schemas.microsoft.com/office/powerpoint/2010/main" val="2016475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785D42-AEA8-D04C-A9B7-99F4AD6AC899}"/>
              </a:ext>
            </a:extLst>
          </p:cNvPr>
          <p:cNvSpPr>
            <a:spLocks noGrp="1"/>
          </p:cNvSpPr>
          <p:nvPr>
            <p:ph type="title"/>
          </p:nvPr>
        </p:nvSpPr>
        <p:spPr/>
        <p:txBody>
          <a:bodyPr/>
          <a:lstStyle/>
          <a:p>
            <a:r>
              <a:rPr lang="pl-PL" dirty="0"/>
              <a:t>31.05 (NIEDZIELA)</a:t>
            </a:r>
          </a:p>
        </p:txBody>
      </p:sp>
      <p:sp>
        <p:nvSpPr>
          <p:cNvPr id="3" name="Symbol zastępczy zawartości 2">
            <a:extLst>
              <a:ext uri="{FF2B5EF4-FFF2-40B4-BE49-F238E27FC236}">
                <a16:creationId xmlns:a16="http://schemas.microsoft.com/office/drawing/2014/main" id="{B71CBA08-8F4F-1136-1875-5FE774646DA8}"/>
              </a:ext>
            </a:extLst>
          </p:cNvPr>
          <p:cNvSpPr>
            <a:spLocks noGrp="1"/>
          </p:cNvSpPr>
          <p:nvPr>
            <p:ph idx="1"/>
          </p:nvPr>
        </p:nvSpPr>
        <p:spPr/>
        <p:txBody>
          <a:bodyPr vert="horz" lIns="91440" tIns="45720" rIns="91440" bIns="45720" rtlCol="0" anchor="t">
            <a:normAutofit/>
          </a:bodyPr>
          <a:lstStyle/>
          <a:p>
            <a:pPr marL="0" indent="0">
              <a:buNone/>
            </a:pPr>
            <a:r>
              <a:rPr lang="pl-PL" dirty="0">
                <a:latin typeface="+mj-lt"/>
              </a:rPr>
              <a:t>W niedzielę wcześnie wstaliśmy, gdyż w planach było zwiedzanie miasta Urbino. Zobaczyliśmy wspaniały zamek, dom narodzin Rafaela, katedrę oraz pałac Dożów.  Oczywiście nie mogło zabraknąć czasu na zakup pamiątek lub przyjrzenie się bliżej temu, czego byliśmy ciekawi. Po południu poszliśmy na plażę i ponownie </a:t>
            </a:r>
            <a:r>
              <a:rPr lang="pl-PL">
                <a:latin typeface="+mj-lt"/>
              </a:rPr>
              <a:t>wykopaliśmy wielką dziurę i miło spędziliśmy czas.  Niektórzy oglądali mecz piłki </a:t>
            </a:r>
            <a:r>
              <a:rPr lang="pl-PL" dirty="0">
                <a:latin typeface="+mj-lt"/>
              </a:rPr>
              <a:t>nożnej (POL 0-2 UKR).  Chętni mogli pograć w gry planszowe lub karciane.</a:t>
            </a:r>
          </a:p>
          <a:p>
            <a:pPr marL="0" indent="0">
              <a:buNone/>
            </a:pPr>
            <a:r>
              <a:rPr lang="pl-PL" dirty="0">
                <a:latin typeface="+mj-lt"/>
              </a:rPr>
              <a:t>                                                                                                 Alan i Krystian J.</a:t>
            </a:r>
          </a:p>
        </p:txBody>
      </p:sp>
    </p:spTree>
    <p:extLst>
      <p:ext uri="{BB962C8B-B14F-4D97-AF65-F5344CB8AC3E}">
        <p14:creationId xmlns:p14="http://schemas.microsoft.com/office/powerpoint/2010/main" val="1711171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a:extLst>
              <a:ext uri="{FF2B5EF4-FFF2-40B4-BE49-F238E27FC236}">
                <a16:creationId xmlns:a16="http://schemas.microsoft.com/office/drawing/2014/main" id="{8F3CC576-C852-1A50-5AA4-C8B7CC1F51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9457" y="273296"/>
            <a:ext cx="4779336" cy="6365104"/>
          </a:xfrm>
          <a:prstGeom prst="rect">
            <a:avLst/>
          </a:prstGeom>
        </p:spPr>
      </p:pic>
      <p:pic>
        <p:nvPicPr>
          <p:cNvPr id="17" name="Obraz 16">
            <a:extLst>
              <a:ext uri="{FF2B5EF4-FFF2-40B4-BE49-F238E27FC236}">
                <a16:creationId xmlns:a16="http://schemas.microsoft.com/office/drawing/2014/main" id="{D37C90AA-8898-4F7C-93AE-1289395119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80366" y="216106"/>
            <a:ext cx="4794655" cy="6392872"/>
          </a:xfrm>
          <a:prstGeom prst="rect">
            <a:avLst/>
          </a:prstGeom>
        </p:spPr>
      </p:pic>
      <p:pic>
        <p:nvPicPr>
          <p:cNvPr id="23" name="Obraz 22">
            <a:extLst>
              <a:ext uri="{FF2B5EF4-FFF2-40B4-BE49-F238E27FC236}">
                <a16:creationId xmlns:a16="http://schemas.microsoft.com/office/drawing/2014/main" id="{8D507CEA-7408-1CF0-77A8-AD664822D35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3928227" y="516957"/>
            <a:ext cx="3081384" cy="2311037"/>
          </a:xfrm>
          <a:prstGeom prst="rect">
            <a:avLst/>
          </a:prstGeom>
        </p:spPr>
      </p:pic>
      <p:pic>
        <p:nvPicPr>
          <p:cNvPr id="25" name="Obraz 24">
            <a:extLst>
              <a:ext uri="{FF2B5EF4-FFF2-40B4-BE49-F238E27FC236}">
                <a16:creationId xmlns:a16="http://schemas.microsoft.com/office/drawing/2014/main" id="{775F0965-D58F-200D-F11B-12002007DA0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9375445" y="2700566"/>
            <a:ext cx="3222169" cy="2414812"/>
          </a:xfrm>
          <a:prstGeom prst="rect">
            <a:avLst/>
          </a:prstGeom>
        </p:spPr>
      </p:pic>
    </p:spTree>
    <p:extLst>
      <p:ext uri="{BB962C8B-B14F-4D97-AF65-F5344CB8AC3E}">
        <p14:creationId xmlns:p14="http://schemas.microsoft.com/office/powerpoint/2010/main" val="1731205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zawartości 4">
            <a:extLst>
              <a:ext uri="{FF2B5EF4-FFF2-40B4-BE49-F238E27FC236}">
                <a16:creationId xmlns:a16="http://schemas.microsoft.com/office/drawing/2014/main" id="{3DF20101-880C-5DFC-9212-067129F2F7A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62071" y="706056"/>
            <a:ext cx="4229558" cy="5626394"/>
          </a:xfrm>
          <a:prstGeom prst="rect">
            <a:avLst/>
          </a:prstGeom>
        </p:spPr>
      </p:pic>
      <p:pic>
        <p:nvPicPr>
          <p:cNvPr id="3" name="Obraz 2">
            <a:extLst>
              <a:ext uri="{FF2B5EF4-FFF2-40B4-BE49-F238E27FC236}">
                <a16:creationId xmlns:a16="http://schemas.microsoft.com/office/drawing/2014/main" id="{361D6757-1945-5F1A-D85C-3AD4B9B945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4468" y="706056"/>
            <a:ext cx="4236817" cy="5626394"/>
          </a:xfrm>
          <a:prstGeom prst="rect">
            <a:avLst/>
          </a:prstGeom>
        </p:spPr>
      </p:pic>
    </p:spTree>
    <p:extLst>
      <p:ext uri="{BB962C8B-B14F-4D97-AF65-F5344CB8AC3E}">
        <p14:creationId xmlns:p14="http://schemas.microsoft.com/office/powerpoint/2010/main" val="1164301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0D273E-3140-0098-B4E4-9B1D85091B4B}"/>
              </a:ext>
            </a:extLst>
          </p:cNvPr>
          <p:cNvSpPr>
            <a:spLocks noGrp="1"/>
          </p:cNvSpPr>
          <p:nvPr>
            <p:ph type="title"/>
          </p:nvPr>
        </p:nvSpPr>
        <p:spPr/>
        <p:txBody>
          <a:bodyPr/>
          <a:lstStyle/>
          <a:p>
            <a:r>
              <a:rPr lang="pl-PL" dirty="0"/>
              <a:t>01.06 (PONIEDZIAŁEK)</a:t>
            </a:r>
          </a:p>
        </p:txBody>
      </p:sp>
      <p:sp>
        <p:nvSpPr>
          <p:cNvPr id="3" name="Symbol zastępczy zawartości 2">
            <a:extLst>
              <a:ext uri="{FF2B5EF4-FFF2-40B4-BE49-F238E27FC236}">
                <a16:creationId xmlns:a16="http://schemas.microsoft.com/office/drawing/2014/main" id="{956C583E-D511-9AF7-F795-E1C38AF9CE88}"/>
              </a:ext>
            </a:extLst>
          </p:cNvPr>
          <p:cNvSpPr>
            <a:spLocks noGrp="1"/>
          </p:cNvSpPr>
          <p:nvPr>
            <p:ph idx="1"/>
          </p:nvPr>
        </p:nvSpPr>
        <p:spPr/>
        <p:txBody>
          <a:bodyPr vert="horz" lIns="91440" tIns="45720" rIns="91440" bIns="45720" rtlCol="0" anchor="t">
            <a:normAutofit fontScale="92500"/>
          </a:bodyPr>
          <a:lstStyle/>
          <a:p>
            <a:pPr marL="0" indent="0">
              <a:buNone/>
            </a:pPr>
            <a:r>
              <a:rPr lang="pl-PL" dirty="0">
                <a:latin typeface="+mj-lt"/>
              </a:rPr>
              <a:t>W  Dzień Dziecka wczesnym rankiem wyruszyliśmy do San Marino, gdzie Pani </a:t>
            </a:r>
            <a:r>
              <a:rPr lang="pl-PL">
                <a:latin typeface="+mj-lt"/>
              </a:rPr>
              <a:t>przewodniczka </a:t>
            </a:r>
            <a:r>
              <a:rPr lang="pl-PL" dirty="0">
                <a:latin typeface="+mj-lt"/>
              </a:rPr>
              <a:t>opowiedziała o historii tej Enklawy. Podczas zwiedzania mieliśmy okazję zrobić zdjęcia z punktu widokowego. Po udanym zwiedzaniu i zakupach nasz ulubiony pilot Pan Ignacy powiedział o dwóch niespodziankach, które miały się wydarzyć po południu. Pierwszą z nich była wycieczka do oceanarium, gdzie  mogliśmy obejrzeć rekiny i inne piękne stworzenia wodne. W pobliżu były również makiety dinozaurów, które cieszyły się  dużym zainteresowaniem. Drugą niespodzianką było wyjście na lody (były pyszne). To był bardzo fajny i udany dzień!</a:t>
            </a:r>
          </a:p>
          <a:p>
            <a:pPr marL="0" indent="0">
              <a:buNone/>
            </a:pPr>
            <a:r>
              <a:rPr lang="pl-PL" dirty="0">
                <a:latin typeface="+mj-lt"/>
              </a:rPr>
              <a:t>                                                                                              Aleksander i Mikołaj L.</a:t>
            </a:r>
          </a:p>
        </p:txBody>
      </p:sp>
    </p:spTree>
    <p:extLst>
      <p:ext uri="{BB962C8B-B14F-4D97-AF65-F5344CB8AC3E}">
        <p14:creationId xmlns:p14="http://schemas.microsoft.com/office/powerpoint/2010/main" val="4149492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93022830-3957-70EE-39A1-FA4377839475}"/>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841016" y="262349"/>
            <a:ext cx="8478642" cy="6358984"/>
          </a:xfrm>
        </p:spPr>
      </p:pic>
    </p:spTree>
    <p:extLst>
      <p:ext uri="{BB962C8B-B14F-4D97-AF65-F5344CB8AC3E}">
        <p14:creationId xmlns:p14="http://schemas.microsoft.com/office/powerpoint/2010/main" val="3412537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57A09D10-D2A7-029B-A65F-A51FA18D57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1715" y="5039317"/>
            <a:ext cx="2180556" cy="1635417"/>
          </a:xfrm>
          <a:prstGeom prst="rect">
            <a:avLst/>
          </a:prstGeom>
        </p:spPr>
      </p:pic>
      <p:pic>
        <p:nvPicPr>
          <p:cNvPr id="3" name="Obraz 2">
            <a:extLst>
              <a:ext uri="{FF2B5EF4-FFF2-40B4-BE49-F238E27FC236}">
                <a16:creationId xmlns:a16="http://schemas.microsoft.com/office/drawing/2014/main" id="{EB3C132F-B2BC-750F-74B4-61EFFCDD1D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7257" y="432447"/>
            <a:ext cx="3288572" cy="4379710"/>
          </a:xfrm>
          <a:prstGeom prst="rect">
            <a:avLst/>
          </a:prstGeom>
        </p:spPr>
      </p:pic>
      <p:pic>
        <p:nvPicPr>
          <p:cNvPr id="4" name="Obraz 3">
            <a:extLst>
              <a:ext uri="{FF2B5EF4-FFF2-40B4-BE49-F238E27FC236}">
                <a16:creationId xmlns:a16="http://schemas.microsoft.com/office/drawing/2014/main" id="{AD152B19-96B6-8B22-54A8-B77E6A5DD6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3221820" y="1864990"/>
            <a:ext cx="4799157" cy="3590297"/>
          </a:xfrm>
          <a:prstGeom prst="rect">
            <a:avLst/>
          </a:prstGeom>
        </p:spPr>
      </p:pic>
      <p:pic>
        <p:nvPicPr>
          <p:cNvPr id="5" name="Obraz 4">
            <a:extLst>
              <a:ext uri="{FF2B5EF4-FFF2-40B4-BE49-F238E27FC236}">
                <a16:creationId xmlns:a16="http://schemas.microsoft.com/office/drawing/2014/main" id="{8EE1F012-6066-1EDD-D756-6657B9CC21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6892737" y="1475035"/>
            <a:ext cx="5818105" cy="4363580"/>
          </a:xfrm>
          <a:prstGeom prst="rect">
            <a:avLst/>
          </a:prstGeom>
        </p:spPr>
      </p:pic>
    </p:spTree>
    <p:extLst>
      <p:ext uri="{BB962C8B-B14F-4D97-AF65-F5344CB8AC3E}">
        <p14:creationId xmlns:p14="http://schemas.microsoft.com/office/powerpoint/2010/main" val="389580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D90130F8-576F-9EC1-3285-02AB522A10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6867042" y="3587552"/>
            <a:ext cx="2482131" cy="1861598"/>
          </a:xfrm>
          <a:prstGeom prst="rect">
            <a:avLst/>
          </a:prstGeom>
        </p:spPr>
      </p:pic>
      <p:pic>
        <p:nvPicPr>
          <p:cNvPr id="5" name="Obraz 4">
            <a:extLst>
              <a:ext uri="{FF2B5EF4-FFF2-40B4-BE49-F238E27FC236}">
                <a16:creationId xmlns:a16="http://schemas.microsoft.com/office/drawing/2014/main" id="{ADC46BE6-0785-BFEA-2CE4-70DA29AFC9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36397" y="4517213"/>
            <a:ext cx="2509293" cy="1881969"/>
          </a:xfrm>
          <a:prstGeom prst="rect">
            <a:avLst/>
          </a:prstGeom>
        </p:spPr>
      </p:pic>
      <p:pic>
        <p:nvPicPr>
          <p:cNvPr id="6" name="Obraz 5">
            <a:extLst>
              <a:ext uri="{FF2B5EF4-FFF2-40B4-BE49-F238E27FC236}">
                <a16:creationId xmlns:a16="http://schemas.microsoft.com/office/drawing/2014/main" id="{F316F277-FBE5-93AE-5761-E45CC24C2A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89265" y="937792"/>
            <a:ext cx="6780546" cy="5091276"/>
          </a:xfrm>
          <a:prstGeom prst="rect">
            <a:avLst/>
          </a:prstGeom>
        </p:spPr>
      </p:pic>
      <p:pic>
        <p:nvPicPr>
          <p:cNvPr id="7" name="Obraz 6">
            <a:extLst>
              <a:ext uri="{FF2B5EF4-FFF2-40B4-BE49-F238E27FC236}">
                <a16:creationId xmlns:a16="http://schemas.microsoft.com/office/drawing/2014/main" id="{5B968801-F9D9-D3F4-194A-6A8C8CBEF9D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225562" y="2948197"/>
            <a:ext cx="3027857" cy="2270892"/>
          </a:xfrm>
          <a:prstGeom prst="rect">
            <a:avLst/>
          </a:prstGeom>
        </p:spPr>
      </p:pic>
      <p:pic>
        <p:nvPicPr>
          <p:cNvPr id="8" name="Obraz 7">
            <a:extLst>
              <a:ext uri="{FF2B5EF4-FFF2-40B4-BE49-F238E27FC236}">
                <a16:creationId xmlns:a16="http://schemas.microsoft.com/office/drawing/2014/main" id="{B9A7BF67-2544-5659-0C78-0B64164AC71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9251396" y="1017739"/>
            <a:ext cx="3079193" cy="2309394"/>
          </a:xfrm>
          <a:prstGeom prst="rect">
            <a:avLst/>
          </a:prstGeom>
        </p:spPr>
      </p:pic>
    </p:spTree>
    <p:extLst>
      <p:ext uri="{BB962C8B-B14F-4D97-AF65-F5344CB8AC3E}">
        <p14:creationId xmlns:p14="http://schemas.microsoft.com/office/powerpoint/2010/main" val="2468659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2EDC4C-22C1-CB22-8C40-79B873E733C2}"/>
              </a:ext>
            </a:extLst>
          </p:cNvPr>
          <p:cNvSpPr>
            <a:spLocks noGrp="1"/>
          </p:cNvSpPr>
          <p:nvPr>
            <p:ph type="title"/>
          </p:nvPr>
        </p:nvSpPr>
        <p:spPr/>
        <p:txBody>
          <a:bodyPr/>
          <a:lstStyle/>
          <a:p>
            <a:r>
              <a:rPr lang="pl-PL" dirty="0"/>
              <a:t>02.06 (WTOREK)</a:t>
            </a:r>
          </a:p>
        </p:txBody>
      </p:sp>
      <p:sp>
        <p:nvSpPr>
          <p:cNvPr id="3" name="Symbol zastępczy zawartości 2">
            <a:extLst>
              <a:ext uri="{FF2B5EF4-FFF2-40B4-BE49-F238E27FC236}">
                <a16:creationId xmlns:a16="http://schemas.microsoft.com/office/drawing/2014/main" id="{CD98AF9C-6277-1BD5-FE92-C74314BAAABE}"/>
              </a:ext>
            </a:extLst>
          </p:cNvPr>
          <p:cNvSpPr>
            <a:spLocks noGrp="1"/>
          </p:cNvSpPr>
          <p:nvPr>
            <p:ph idx="1"/>
          </p:nvPr>
        </p:nvSpPr>
        <p:spPr/>
        <p:txBody>
          <a:bodyPr vert="horz" lIns="91440" tIns="45720" rIns="91440" bIns="45720" rtlCol="0" anchor="t">
            <a:normAutofit/>
          </a:bodyPr>
          <a:lstStyle/>
          <a:p>
            <a:pPr marL="0" indent="0">
              <a:buNone/>
            </a:pPr>
            <a:r>
              <a:rPr lang="pl-PL" dirty="0">
                <a:latin typeface="+mj-lt"/>
              </a:rPr>
              <a:t>Tego, co się wydarzyło we wtorek we wcześniejszych planach nie było…Okazało się, że jedziemy oglądać trening motorowy. Mogliśmy podziwiać pędzące maszyny. Bardzo nam się to podobało. Miłą niespodzianką była możliwość zobaczenia motocykli z bliska, a niektórzy nawet na nie wskoczyli :) Po treningu pojechaliśmy do sklepu po włoskie smakołyki.  Na popołudnie zaplanowana była gra terenowa, którą mieliśmy zrealizować na terenie naszego miasteczka. Dostaliśmy dużo ciekawych zadań do wykonania. Wieczorem poszliśmy jeszcze na spacer po </a:t>
            </a:r>
            <a:r>
              <a:rPr lang="pl-PL">
                <a:latin typeface="+mj-lt"/>
              </a:rPr>
              <a:t>mieście Cattolica. To był dzień bogaty w atrakcje.</a:t>
            </a:r>
          </a:p>
          <a:p>
            <a:pPr marL="0" indent="0" algn="r">
              <a:buNone/>
            </a:pPr>
            <a:r>
              <a:rPr lang="pl-PL" dirty="0">
                <a:latin typeface="+mj-lt"/>
              </a:rPr>
              <a:t>Amelka i Nikola</a:t>
            </a:r>
          </a:p>
        </p:txBody>
      </p:sp>
    </p:spTree>
    <p:extLst>
      <p:ext uri="{BB962C8B-B14F-4D97-AF65-F5344CB8AC3E}">
        <p14:creationId xmlns:p14="http://schemas.microsoft.com/office/powerpoint/2010/main" val="1601377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B6A87316-9CD4-6AC4-9F29-2028D342555A}"/>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373002" y="3174197"/>
            <a:ext cx="3937130" cy="2956252"/>
          </a:xfrm>
        </p:spPr>
      </p:pic>
      <p:pic>
        <p:nvPicPr>
          <p:cNvPr id="7" name="Obraz 6">
            <a:extLst>
              <a:ext uri="{FF2B5EF4-FFF2-40B4-BE49-F238E27FC236}">
                <a16:creationId xmlns:a16="http://schemas.microsoft.com/office/drawing/2014/main" id="{2E0AE38A-7A38-D845-CD15-162C7EDB8C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0791" y="643812"/>
            <a:ext cx="3069341" cy="2304661"/>
          </a:xfrm>
          <a:prstGeom prst="rect">
            <a:avLst/>
          </a:prstGeom>
        </p:spPr>
      </p:pic>
      <p:pic>
        <p:nvPicPr>
          <p:cNvPr id="9" name="Obraz 8">
            <a:extLst>
              <a:ext uri="{FF2B5EF4-FFF2-40B4-BE49-F238E27FC236}">
                <a16:creationId xmlns:a16="http://schemas.microsoft.com/office/drawing/2014/main" id="{3F9822D6-E0B5-9C35-7B9C-E701D3EFD8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4720" y="3054123"/>
            <a:ext cx="2307245" cy="3076326"/>
          </a:xfrm>
          <a:prstGeom prst="rect">
            <a:avLst/>
          </a:prstGeom>
        </p:spPr>
      </p:pic>
      <p:pic>
        <p:nvPicPr>
          <p:cNvPr id="11" name="Obraz 10">
            <a:extLst>
              <a:ext uri="{FF2B5EF4-FFF2-40B4-BE49-F238E27FC236}">
                <a16:creationId xmlns:a16="http://schemas.microsoft.com/office/drawing/2014/main" id="{AA78773C-F3C2-568F-362A-84A3310BA87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6794660" y="1329643"/>
            <a:ext cx="5486638" cy="4114977"/>
          </a:xfrm>
          <a:prstGeom prst="rect">
            <a:avLst/>
          </a:prstGeom>
        </p:spPr>
      </p:pic>
      <p:pic>
        <p:nvPicPr>
          <p:cNvPr id="13" name="Obraz 12">
            <a:extLst>
              <a:ext uri="{FF2B5EF4-FFF2-40B4-BE49-F238E27FC236}">
                <a16:creationId xmlns:a16="http://schemas.microsoft.com/office/drawing/2014/main" id="{357474A3-EDB2-FD6F-A272-652D7851EED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4720" y="627108"/>
            <a:ext cx="3117865" cy="2304661"/>
          </a:xfrm>
          <a:prstGeom prst="rect">
            <a:avLst/>
          </a:prstGeom>
        </p:spPr>
      </p:pic>
    </p:spTree>
    <p:extLst>
      <p:ext uri="{BB962C8B-B14F-4D97-AF65-F5344CB8AC3E}">
        <p14:creationId xmlns:p14="http://schemas.microsoft.com/office/powerpoint/2010/main" val="17186051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2DA9EB-F9EC-0A66-920B-6A7CD67887E9}"/>
              </a:ext>
            </a:extLst>
          </p:cNvPr>
          <p:cNvSpPr>
            <a:spLocks noGrp="1"/>
          </p:cNvSpPr>
          <p:nvPr>
            <p:ph type="title"/>
          </p:nvPr>
        </p:nvSpPr>
        <p:spPr/>
        <p:txBody>
          <a:bodyPr/>
          <a:lstStyle/>
          <a:p>
            <a:r>
              <a:rPr lang="pl-PL" dirty="0"/>
              <a:t>03.06 (ŚRODA)</a:t>
            </a:r>
          </a:p>
        </p:txBody>
      </p:sp>
      <p:sp>
        <p:nvSpPr>
          <p:cNvPr id="3" name="Symbol zastępczy zawartości 2">
            <a:extLst>
              <a:ext uri="{FF2B5EF4-FFF2-40B4-BE49-F238E27FC236}">
                <a16:creationId xmlns:a16="http://schemas.microsoft.com/office/drawing/2014/main" id="{60CE79FE-67EF-733B-F3E3-232DDE8F2B5A}"/>
              </a:ext>
            </a:extLst>
          </p:cNvPr>
          <p:cNvSpPr>
            <a:spLocks noGrp="1"/>
          </p:cNvSpPr>
          <p:nvPr>
            <p:ph idx="1"/>
          </p:nvPr>
        </p:nvSpPr>
        <p:spPr/>
        <p:txBody>
          <a:bodyPr>
            <a:normAutofit/>
          </a:bodyPr>
          <a:lstStyle/>
          <a:p>
            <a:pPr marL="0" indent="0">
              <a:buNone/>
            </a:pPr>
            <a:r>
              <a:rPr lang="pl-PL" dirty="0">
                <a:latin typeface="+mj-lt"/>
              </a:rPr>
              <a:t>Poranek rozpoczął się pysznym śniadaniem. Następnie wybraliśmy się do włoskiej szkoły. Pogoda niestety nie dopisywała</a:t>
            </a:r>
            <a:r>
              <a:rPr lang="pl-PL" dirty="0">
                <a:latin typeface="+mj-lt"/>
                <a:sym typeface="Wingdings" panose="05000000000000000000" pitchFamily="2" charset="2"/>
              </a:rPr>
              <a:t>. Zrobiliśmy zdjęcia pod szkołą i udaliśmy się na prezentację o domach ryb do sali konferencyjnej na plaży. Po prezentacji  mieliśmy czas na zakup  pamiątek i spacer po miasteczku. Po południu poszliśmy na plażę.  Jedni zbierali piękne muszle, inni grali w piłkę, a jeszcze inni grali w karty.  Fale tego dnia były ogromne. Po powrocie poszliśmy na zajęcia informatyczne do hotelu Madison. Wieczorem ponownie odwiedziliśmy ten hotel, aby wziąć udział w obiecanej nam wcześniej dyskotece.</a:t>
            </a:r>
          </a:p>
          <a:p>
            <a:pPr marL="0" indent="0">
              <a:buNone/>
            </a:pPr>
            <a:r>
              <a:rPr lang="pl-PL" dirty="0">
                <a:latin typeface="+mj-lt"/>
                <a:sym typeface="Wingdings" panose="05000000000000000000" pitchFamily="2" charset="2"/>
              </a:rPr>
              <a:t>                                                                                                     Julia i Agata P.</a:t>
            </a:r>
          </a:p>
        </p:txBody>
      </p:sp>
    </p:spTree>
    <p:extLst>
      <p:ext uri="{BB962C8B-B14F-4D97-AF65-F5344CB8AC3E}">
        <p14:creationId xmlns:p14="http://schemas.microsoft.com/office/powerpoint/2010/main" val="1917328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392E25E-E8BB-48A5-09FF-E79E14E9C5FF}"/>
              </a:ext>
            </a:extLst>
          </p:cNvPr>
          <p:cNvSpPr>
            <a:spLocks noGrp="1"/>
          </p:cNvSpPr>
          <p:nvPr>
            <p:ph type="title"/>
          </p:nvPr>
        </p:nvSpPr>
        <p:spPr/>
        <p:txBody>
          <a:bodyPr/>
          <a:lstStyle/>
          <a:p>
            <a:r>
              <a:rPr lang="pl-PL" dirty="0"/>
              <a:t>25.05 (PONIEDZIAŁEK)</a:t>
            </a:r>
          </a:p>
        </p:txBody>
      </p:sp>
      <p:sp>
        <p:nvSpPr>
          <p:cNvPr id="3" name="Symbol zastępczy zawartości 2">
            <a:extLst>
              <a:ext uri="{FF2B5EF4-FFF2-40B4-BE49-F238E27FC236}">
                <a16:creationId xmlns:a16="http://schemas.microsoft.com/office/drawing/2014/main" id="{3738672E-ACCC-C7E3-EB69-4E275A547C49}"/>
              </a:ext>
            </a:extLst>
          </p:cNvPr>
          <p:cNvSpPr>
            <a:spLocks noGrp="1"/>
          </p:cNvSpPr>
          <p:nvPr>
            <p:ph idx="1"/>
          </p:nvPr>
        </p:nvSpPr>
        <p:spPr/>
        <p:txBody>
          <a:bodyPr vert="horz" lIns="91440" tIns="45720" rIns="91440" bIns="45720" rtlCol="0" anchor="t">
            <a:normAutofit/>
          </a:bodyPr>
          <a:lstStyle/>
          <a:p>
            <a:pPr marL="0" indent="0">
              <a:buNone/>
            </a:pPr>
            <a:r>
              <a:rPr lang="pl-PL" dirty="0">
                <a:latin typeface="+mj-lt"/>
              </a:rPr>
              <a:t>Kiedy przyjechaliśmy na miejsce zjedliśmy pyszny obiad w hotelu i przy tej okazji </a:t>
            </a:r>
            <a:r>
              <a:rPr lang="pl-PL">
                <a:latin typeface="+mj-lt"/>
              </a:rPr>
              <a:t>poznaliśmy bliżej kuchnię włoską. Po posiłku zostały nam przydzielone pokoje. </a:t>
            </a:r>
            <a:r>
              <a:rPr lang="pl-PL" dirty="0">
                <a:latin typeface="+mj-lt"/>
              </a:rPr>
              <a:t>Przez jakiś czas było dość duże zamieszanie, ale po rozpakowaniu się, poszliśmy na lody, które były bardzo smaczne. Później poszliśmy na spacer po plaży. Po drodze zajrzeliśmy do kilku sklepów i poznaliśmy okolicę. Wróciliśmy do hotelu idealnie na kolację. Po posiłku wszyscy zebraliśmy się na spotkanie organizacyjne. Później rozeszliśmy się do swoich pokoi i poszliśmy spać.            </a:t>
            </a:r>
          </a:p>
          <a:p>
            <a:pPr marL="0" indent="0">
              <a:buNone/>
            </a:pPr>
            <a:r>
              <a:rPr lang="pl-PL" dirty="0">
                <a:latin typeface="+mj-lt"/>
              </a:rPr>
              <a:t>                                                                                                  Oliwka i Hania</a:t>
            </a:r>
          </a:p>
        </p:txBody>
      </p:sp>
    </p:spTree>
    <p:extLst>
      <p:ext uri="{BB962C8B-B14F-4D97-AF65-F5344CB8AC3E}">
        <p14:creationId xmlns:p14="http://schemas.microsoft.com/office/powerpoint/2010/main" val="2193069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1F112038-46A0-27B3-BDD0-42D9BCAAA5B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7587" b="20971"/>
          <a:stretch/>
        </p:blipFill>
        <p:spPr>
          <a:xfrm>
            <a:off x="2024743" y="599101"/>
            <a:ext cx="8053807" cy="5171432"/>
          </a:xfrm>
          <a:prstGeom prst="rect">
            <a:avLst/>
          </a:prstGeom>
        </p:spPr>
      </p:pic>
      <p:pic>
        <p:nvPicPr>
          <p:cNvPr id="19" name="Obraz 18">
            <a:extLst>
              <a:ext uri="{FF2B5EF4-FFF2-40B4-BE49-F238E27FC236}">
                <a16:creationId xmlns:a16="http://schemas.microsoft.com/office/drawing/2014/main" id="{E5D08F40-7DEA-AAD8-5B60-F2EEA7C1BD8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8757046" y="840183"/>
            <a:ext cx="3329125" cy="2496844"/>
          </a:xfrm>
          <a:prstGeom prst="rect">
            <a:avLst/>
          </a:prstGeom>
        </p:spPr>
      </p:pic>
      <p:pic>
        <p:nvPicPr>
          <p:cNvPr id="5" name="Symbol zastępczy zawartości 4">
            <a:extLst>
              <a:ext uri="{FF2B5EF4-FFF2-40B4-BE49-F238E27FC236}">
                <a16:creationId xmlns:a16="http://schemas.microsoft.com/office/drawing/2014/main" id="{8C86280F-4B40-E31A-FF6E-CCB657CD266A}"/>
              </a:ext>
            </a:extLst>
          </p:cNvPr>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141219" y="977596"/>
            <a:ext cx="3767049" cy="5016946"/>
          </a:xfrm>
        </p:spPr>
      </p:pic>
      <p:pic>
        <p:nvPicPr>
          <p:cNvPr id="9" name="Obraz 8">
            <a:extLst>
              <a:ext uri="{FF2B5EF4-FFF2-40B4-BE49-F238E27FC236}">
                <a16:creationId xmlns:a16="http://schemas.microsoft.com/office/drawing/2014/main" id="{5E9A8919-4F6E-B167-7AC8-F940CA426EC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57080" y="3873506"/>
            <a:ext cx="3060656" cy="2748617"/>
          </a:xfrm>
          <a:prstGeom prst="rect">
            <a:avLst/>
          </a:prstGeom>
        </p:spPr>
      </p:pic>
    </p:spTree>
    <p:extLst>
      <p:ext uri="{BB962C8B-B14F-4D97-AF65-F5344CB8AC3E}">
        <p14:creationId xmlns:p14="http://schemas.microsoft.com/office/powerpoint/2010/main" val="928311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0C7F6E75-79DB-CB75-4432-AF3EAA68920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379555" y="2884993"/>
            <a:ext cx="3659837" cy="2744878"/>
          </a:xfrm>
          <a:prstGeom prst="rect">
            <a:avLst/>
          </a:prstGeom>
        </p:spPr>
      </p:pic>
      <p:pic>
        <p:nvPicPr>
          <p:cNvPr id="3" name="Obraz 2">
            <a:extLst>
              <a:ext uri="{FF2B5EF4-FFF2-40B4-BE49-F238E27FC236}">
                <a16:creationId xmlns:a16="http://schemas.microsoft.com/office/drawing/2014/main" id="{CEC5C1E6-3157-0485-DD5A-E664C4D1681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08505" y="816429"/>
            <a:ext cx="6252256" cy="4694600"/>
          </a:xfrm>
          <a:prstGeom prst="rect">
            <a:avLst/>
          </a:prstGeom>
        </p:spPr>
      </p:pic>
      <p:pic>
        <p:nvPicPr>
          <p:cNvPr id="4" name="Obraz 3">
            <a:extLst>
              <a:ext uri="{FF2B5EF4-FFF2-40B4-BE49-F238E27FC236}">
                <a16:creationId xmlns:a16="http://schemas.microsoft.com/office/drawing/2014/main" id="{F6989BF6-1BEB-A9DD-8AD5-1C2389F211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46463" y="507489"/>
            <a:ext cx="2880036" cy="3840048"/>
          </a:xfrm>
          <a:prstGeom prst="rect">
            <a:avLst/>
          </a:prstGeom>
        </p:spPr>
      </p:pic>
    </p:spTree>
    <p:extLst>
      <p:ext uri="{BB962C8B-B14F-4D97-AF65-F5344CB8AC3E}">
        <p14:creationId xmlns:p14="http://schemas.microsoft.com/office/powerpoint/2010/main" val="2932234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CAEBD3-D7EA-318D-7916-0A5322471F9C}"/>
              </a:ext>
            </a:extLst>
          </p:cNvPr>
          <p:cNvSpPr>
            <a:spLocks noGrp="1"/>
          </p:cNvSpPr>
          <p:nvPr>
            <p:ph type="title"/>
          </p:nvPr>
        </p:nvSpPr>
        <p:spPr/>
        <p:txBody>
          <a:bodyPr/>
          <a:lstStyle/>
          <a:p>
            <a:r>
              <a:rPr lang="pl-PL" dirty="0"/>
              <a:t>04.06 (CZWARTEK)</a:t>
            </a:r>
          </a:p>
        </p:txBody>
      </p:sp>
      <p:sp>
        <p:nvSpPr>
          <p:cNvPr id="3" name="Symbol zastępczy zawartości 2">
            <a:extLst>
              <a:ext uri="{FF2B5EF4-FFF2-40B4-BE49-F238E27FC236}">
                <a16:creationId xmlns:a16="http://schemas.microsoft.com/office/drawing/2014/main" id="{7EF2B295-177C-73CD-8BE3-A4C58F5CF2E6}"/>
              </a:ext>
            </a:extLst>
          </p:cNvPr>
          <p:cNvSpPr>
            <a:spLocks noGrp="1"/>
          </p:cNvSpPr>
          <p:nvPr>
            <p:ph idx="1"/>
          </p:nvPr>
        </p:nvSpPr>
        <p:spPr/>
        <p:txBody>
          <a:bodyPr vert="horz" lIns="91440" tIns="45720" rIns="91440" bIns="45720" rtlCol="0" anchor="t">
            <a:normAutofit/>
          </a:bodyPr>
          <a:lstStyle/>
          <a:p>
            <a:pPr marL="0" indent="0">
              <a:buNone/>
            </a:pPr>
            <a:r>
              <a:rPr lang="pl-PL" dirty="0">
                <a:latin typeface="+mj-lt"/>
              </a:rPr>
              <a:t>Przedostatni dzień naszego wyjazdu rozpoczęliśmy od spaceru na plażę. Pogoda była bardzo wietrzna, a na morzu można było zobaczyć duże fale. Spacerowaliśmy brzegiem morza, podziwialiśmy widoki i robiliśmy pamiątkowe zdjęcia. Była to dobra okazja, aby ostatni raz nacieszyć się tym miejscem. Po powrocie zaczęliśmy pakować swoje rzeczy, ponieważ już o 19 musieliśmy oddać walizki do autokaru. Na wspólnym spotkaniu wspominaliśmy najciekawsze momenty z całego wyjazdu, wręczone zostały nagrody za konkursy oraz dostaliśmy pamiątkowe upominki od </a:t>
            </a:r>
            <a:r>
              <a:rPr lang="pl-PL">
                <a:latin typeface="+mj-lt"/>
              </a:rPr>
              <a:t>pilota Ignacego. </a:t>
            </a:r>
          </a:p>
          <a:p>
            <a:pPr marL="0" indent="0">
              <a:buNone/>
            </a:pPr>
            <a:r>
              <a:rPr lang="pl-PL" dirty="0">
                <a:latin typeface="+mj-lt"/>
              </a:rPr>
              <a:t>                                                                                                        Kacper i Filip</a:t>
            </a:r>
          </a:p>
        </p:txBody>
      </p:sp>
    </p:spTree>
    <p:extLst>
      <p:ext uri="{BB962C8B-B14F-4D97-AF65-F5344CB8AC3E}">
        <p14:creationId xmlns:p14="http://schemas.microsoft.com/office/powerpoint/2010/main" val="681086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70749FD0-8752-4DCA-7A3C-D77D8F9DE9F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44792" y="630607"/>
            <a:ext cx="3369125" cy="2529759"/>
          </a:xfrm>
        </p:spPr>
      </p:pic>
      <p:pic>
        <p:nvPicPr>
          <p:cNvPr id="7" name="Obraz 6">
            <a:extLst>
              <a:ext uri="{FF2B5EF4-FFF2-40B4-BE49-F238E27FC236}">
                <a16:creationId xmlns:a16="http://schemas.microsoft.com/office/drawing/2014/main" id="{C899CF92-868B-1F78-CDAA-EBD1BCB5B8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99000" y="630606"/>
            <a:ext cx="3369127" cy="2529760"/>
          </a:xfrm>
          <a:prstGeom prst="rect">
            <a:avLst/>
          </a:prstGeom>
        </p:spPr>
      </p:pic>
      <p:pic>
        <p:nvPicPr>
          <p:cNvPr id="9" name="Obraz 8">
            <a:extLst>
              <a:ext uri="{FF2B5EF4-FFF2-40B4-BE49-F238E27FC236}">
                <a16:creationId xmlns:a16="http://schemas.microsoft.com/office/drawing/2014/main" id="{1C3B382F-7978-795C-CA1C-3326448639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7699641" y="247343"/>
            <a:ext cx="2310226" cy="3076752"/>
          </a:xfrm>
          <a:prstGeom prst="rect">
            <a:avLst/>
          </a:prstGeom>
        </p:spPr>
      </p:pic>
      <p:pic>
        <p:nvPicPr>
          <p:cNvPr id="15" name="Obraz 14">
            <a:extLst>
              <a:ext uri="{FF2B5EF4-FFF2-40B4-BE49-F238E27FC236}">
                <a16:creationId xmlns:a16="http://schemas.microsoft.com/office/drawing/2014/main" id="{26156125-A2BF-D01F-7393-9DFB0CF1365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792" y="3511022"/>
            <a:ext cx="3289733" cy="2529760"/>
          </a:xfrm>
          <a:prstGeom prst="rect">
            <a:avLst/>
          </a:prstGeom>
        </p:spPr>
      </p:pic>
      <p:pic>
        <p:nvPicPr>
          <p:cNvPr id="17" name="Obraz 16">
            <a:extLst>
              <a:ext uri="{FF2B5EF4-FFF2-40B4-BE49-F238E27FC236}">
                <a16:creationId xmlns:a16="http://schemas.microsoft.com/office/drawing/2014/main" id="{40097409-5DF7-C25A-6D91-2A864E55E9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27066" y="3407629"/>
            <a:ext cx="3058636" cy="2603241"/>
          </a:xfrm>
          <a:prstGeom prst="rect">
            <a:avLst/>
          </a:prstGeom>
        </p:spPr>
      </p:pic>
      <p:pic>
        <p:nvPicPr>
          <p:cNvPr id="25" name="Obraz 24">
            <a:extLst>
              <a:ext uri="{FF2B5EF4-FFF2-40B4-BE49-F238E27FC236}">
                <a16:creationId xmlns:a16="http://schemas.microsoft.com/office/drawing/2014/main" id="{79000AC7-88EF-390E-6B16-8BE998D7074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8644431" y="3705635"/>
            <a:ext cx="2676304" cy="2007228"/>
          </a:xfrm>
          <a:prstGeom prst="rect">
            <a:avLst/>
          </a:prstGeom>
        </p:spPr>
      </p:pic>
      <p:pic>
        <p:nvPicPr>
          <p:cNvPr id="27" name="Obraz 26">
            <a:extLst>
              <a:ext uri="{FF2B5EF4-FFF2-40B4-BE49-F238E27FC236}">
                <a16:creationId xmlns:a16="http://schemas.microsoft.com/office/drawing/2014/main" id="{B34A17D3-E955-3D15-E1B2-508F78B0689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6402453" y="3742167"/>
            <a:ext cx="2676305" cy="2007229"/>
          </a:xfrm>
          <a:prstGeom prst="rect">
            <a:avLst/>
          </a:prstGeom>
        </p:spPr>
      </p:pic>
    </p:spTree>
    <p:extLst>
      <p:ext uri="{BB962C8B-B14F-4D97-AF65-F5344CB8AC3E}">
        <p14:creationId xmlns:p14="http://schemas.microsoft.com/office/powerpoint/2010/main" val="2714786759"/>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59FF547-269A-F16D-C404-F01A8A6A24C9}"/>
              </a:ext>
            </a:extLst>
          </p:cNvPr>
          <p:cNvSpPr>
            <a:spLocks noGrp="1"/>
          </p:cNvSpPr>
          <p:nvPr>
            <p:ph type="title"/>
          </p:nvPr>
        </p:nvSpPr>
        <p:spPr/>
        <p:txBody>
          <a:bodyPr/>
          <a:lstStyle/>
          <a:p>
            <a:r>
              <a:rPr lang="pl-PL" dirty="0"/>
              <a:t>05.06 (PIĄTEK)</a:t>
            </a:r>
          </a:p>
        </p:txBody>
      </p:sp>
      <p:sp>
        <p:nvSpPr>
          <p:cNvPr id="3" name="Symbol zastępczy zawartości 2">
            <a:extLst>
              <a:ext uri="{FF2B5EF4-FFF2-40B4-BE49-F238E27FC236}">
                <a16:creationId xmlns:a16="http://schemas.microsoft.com/office/drawing/2014/main" id="{06CD38E9-6581-B083-AC7E-AD5D731DC45E}"/>
              </a:ext>
            </a:extLst>
          </p:cNvPr>
          <p:cNvSpPr>
            <a:spLocks noGrp="1"/>
          </p:cNvSpPr>
          <p:nvPr>
            <p:ph idx="1"/>
          </p:nvPr>
        </p:nvSpPr>
        <p:spPr/>
        <p:txBody>
          <a:bodyPr>
            <a:normAutofit lnSpcReduction="10000"/>
          </a:bodyPr>
          <a:lstStyle/>
          <a:p>
            <a:pPr marL="0" indent="0">
              <a:buNone/>
            </a:pPr>
            <a:r>
              <a:rPr lang="pl-PL" dirty="0">
                <a:latin typeface="+mj-lt"/>
              </a:rPr>
              <a:t>Ten dzień był ostatnim dniem naszej włoskiej przygody. Rozpoczęliśmy go od wczesnej pobudki o 4.30. Po śniadaniu wyruszyliśmy w drogę do Wenecji. Po mieście na wodzie oprowadził nas Pan przewodnik, który opowiedział różne ciekawostki m.in. to, że Wenecjanie rzadko się myli i większość rzeźb znajdujących się w tym mieście była wykonana w innych państwach. Następnie mieliśmy czas na zakup pamiątek. Na sam koniec pobytu w  Wenecji zjedliśmy obiad w restauracji – pyszny makaron. Po dotarciu na brzeg tramwajem wodnym wsiedliśmy do autobusu i ruszyliśmy w stronę Polski.</a:t>
            </a:r>
          </a:p>
          <a:p>
            <a:pPr marL="0" indent="0" algn="r">
              <a:buNone/>
            </a:pPr>
            <a:r>
              <a:rPr lang="pl-PL" dirty="0">
                <a:latin typeface="+mj-lt"/>
              </a:rPr>
              <a:t>                                                                                                                        Sebastian i Janek</a:t>
            </a:r>
          </a:p>
        </p:txBody>
      </p:sp>
    </p:spTree>
    <p:extLst>
      <p:ext uri="{BB962C8B-B14F-4D97-AF65-F5344CB8AC3E}">
        <p14:creationId xmlns:p14="http://schemas.microsoft.com/office/powerpoint/2010/main" val="2449884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2A694C64-D668-51C7-0479-33E8CFE95FC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91037" y="289248"/>
            <a:ext cx="2297977" cy="3060440"/>
          </a:xfrm>
        </p:spPr>
      </p:pic>
      <p:pic>
        <p:nvPicPr>
          <p:cNvPr id="7" name="Obraz 6">
            <a:extLst>
              <a:ext uri="{FF2B5EF4-FFF2-40B4-BE49-F238E27FC236}">
                <a16:creationId xmlns:a16="http://schemas.microsoft.com/office/drawing/2014/main" id="{62C0CE2C-3FA1-DBCD-9053-E534E57215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57305" y="289249"/>
            <a:ext cx="2297977" cy="3060440"/>
          </a:xfrm>
          <a:prstGeom prst="rect">
            <a:avLst/>
          </a:prstGeom>
        </p:spPr>
      </p:pic>
      <p:pic>
        <p:nvPicPr>
          <p:cNvPr id="11" name="Obraz 10">
            <a:extLst>
              <a:ext uri="{FF2B5EF4-FFF2-40B4-BE49-F238E27FC236}">
                <a16:creationId xmlns:a16="http://schemas.microsoft.com/office/drawing/2014/main" id="{4530806C-DADC-D545-0A5F-8DFB2C62E35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8076966" y="671804"/>
            <a:ext cx="3060441" cy="2295331"/>
          </a:xfrm>
          <a:prstGeom prst="rect">
            <a:avLst/>
          </a:prstGeom>
        </p:spPr>
      </p:pic>
      <p:pic>
        <p:nvPicPr>
          <p:cNvPr id="13" name="Obraz 12">
            <a:extLst>
              <a:ext uri="{FF2B5EF4-FFF2-40B4-BE49-F238E27FC236}">
                <a16:creationId xmlns:a16="http://schemas.microsoft.com/office/drawing/2014/main" id="{3E472D4D-34C7-803D-ECE6-F4A43BD520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541018" y="671803"/>
            <a:ext cx="3060441" cy="2295331"/>
          </a:xfrm>
          <a:prstGeom prst="rect">
            <a:avLst/>
          </a:prstGeom>
        </p:spPr>
      </p:pic>
      <p:pic>
        <p:nvPicPr>
          <p:cNvPr id="15" name="Obraz 14">
            <a:extLst>
              <a:ext uri="{FF2B5EF4-FFF2-40B4-BE49-F238E27FC236}">
                <a16:creationId xmlns:a16="http://schemas.microsoft.com/office/drawing/2014/main" id="{FFD95B14-132C-BA53-A046-54BE10F01C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2913092" y="3865574"/>
            <a:ext cx="3186404" cy="2389803"/>
          </a:xfrm>
          <a:prstGeom prst="rect">
            <a:avLst/>
          </a:prstGeom>
        </p:spPr>
      </p:pic>
      <p:pic>
        <p:nvPicPr>
          <p:cNvPr id="17" name="Obraz 16">
            <a:extLst>
              <a:ext uri="{FF2B5EF4-FFF2-40B4-BE49-F238E27FC236}">
                <a16:creationId xmlns:a16="http://schemas.microsoft.com/office/drawing/2014/main" id="{9418A03A-D3FF-55BB-4EB3-055F0B343F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367729" y="3862044"/>
            <a:ext cx="3186407" cy="2389805"/>
          </a:xfrm>
          <a:prstGeom prst="rect">
            <a:avLst/>
          </a:prstGeom>
        </p:spPr>
      </p:pic>
      <p:pic>
        <p:nvPicPr>
          <p:cNvPr id="19" name="Obraz 18">
            <a:extLst>
              <a:ext uri="{FF2B5EF4-FFF2-40B4-BE49-F238E27FC236}">
                <a16:creationId xmlns:a16="http://schemas.microsoft.com/office/drawing/2014/main" id="{3815E666-CF48-9001-9293-2467D585A9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8076525" y="3846740"/>
            <a:ext cx="3063971" cy="2297978"/>
          </a:xfrm>
          <a:prstGeom prst="rect">
            <a:avLst/>
          </a:prstGeom>
        </p:spPr>
      </p:pic>
      <p:pic>
        <p:nvPicPr>
          <p:cNvPr id="21" name="Obraz 20">
            <a:extLst>
              <a:ext uri="{FF2B5EF4-FFF2-40B4-BE49-F238E27FC236}">
                <a16:creationId xmlns:a16="http://schemas.microsoft.com/office/drawing/2014/main" id="{0629E558-9393-C7A1-AC13-51F0881BFDD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5400000">
            <a:off x="5550139" y="3849829"/>
            <a:ext cx="3060441" cy="2295331"/>
          </a:xfrm>
          <a:prstGeom prst="rect">
            <a:avLst/>
          </a:prstGeom>
        </p:spPr>
      </p:pic>
    </p:spTree>
    <p:extLst>
      <p:ext uri="{BB962C8B-B14F-4D97-AF65-F5344CB8AC3E}">
        <p14:creationId xmlns:p14="http://schemas.microsoft.com/office/powerpoint/2010/main" val="3017949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26A358-28C1-FAB0-D95D-F2DF1686F3CB}"/>
              </a:ext>
            </a:extLst>
          </p:cNvPr>
          <p:cNvSpPr>
            <a:spLocks noGrp="1"/>
          </p:cNvSpPr>
          <p:nvPr>
            <p:ph type="title"/>
          </p:nvPr>
        </p:nvSpPr>
        <p:spPr/>
        <p:txBody>
          <a:bodyPr/>
          <a:lstStyle/>
          <a:p>
            <a:r>
              <a:rPr lang="pl-PL" dirty="0"/>
              <a:t>06.06 (sobota)</a:t>
            </a:r>
          </a:p>
        </p:txBody>
      </p:sp>
      <p:sp>
        <p:nvSpPr>
          <p:cNvPr id="3" name="Symbol zastępczy zawartości 2">
            <a:extLst>
              <a:ext uri="{FF2B5EF4-FFF2-40B4-BE49-F238E27FC236}">
                <a16:creationId xmlns:a16="http://schemas.microsoft.com/office/drawing/2014/main" id="{D745A38B-E4C7-9170-D5A4-B601F294AEB8}"/>
              </a:ext>
            </a:extLst>
          </p:cNvPr>
          <p:cNvSpPr>
            <a:spLocks noGrp="1"/>
          </p:cNvSpPr>
          <p:nvPr>
            <p:ph idx="1"/>
          </p:nvPr>
        </p:nvSpPr>
        <p:spPr/>
        <p:txBody>
          <a:bodyPr/>
          <a:lstStyle/>
          <a:p>
            <a:pPr marL="0" indent="0">
              <a:buNone/>
            </a:pPr>
            <a:r>
              <a:rPr lang="pl-PL" dirty="0"/>
              <a:t>Dzień powrotu do Polski.</a:t>
            </a:r>
          </a:p>
        </p:txBody>
      </p:sp>
      <p:pic>
        <p:nvPicPr>
          <p:cNvPr id="4" name="Obraz 3">
            <a:extLst>
              <a:ext uri="{FF2B5EF4-FFF2-40B4-BE49-F238E27FC236}">
                <a16:creationId xmlns:a16="http://schemas.microsoft.com/office/drawing/2014/main" id="{8089ADAD-3FFD-100F-5755-8AB8887D744A}"/>
              </a:ext>
            </a:extLst>
          </p:cNvPr>
          <p:cNvPicPr>
            <a:picLocks noChangeAspect="1"/>
          </p:cNvPicPr>
          <p:nvPr/>
        </p:nvPicPr>
        <p:blipFill>
          <a:blip r:embed="rId2"/>
          <a:stretch>
            <a:fillRect/>
          </a:stretch>
        </p:blipFill>
        <p:spPr>
          <a:xfrm>
            <a:off x="7046064" y="3936926"/>
            <a:ext cx="3644310" cy="2703602"/>
          </a:xfrm>
          <a:prstGeom prst="rect">
            <a:avLst/>
          </a:prstGeom>
        </p:spPr>
      </p:pic>
      <p:pic>
        <p:nvPicPr>
          <p:cNvPr id="5" name="Obraz 4">
            <a:extLst>
              <a:ext uri="{FF2B5EF4-FFF2-40B4-BE49-F238E27FC236}">
                <a16:creationId xmlns:a16="http://schemas.microsoft.com/office/drawing/2014/main" id="{7C77F403-703C-F9A6-9A46-41FC3F021436}"/>
              </a:ext>
            </a:extLst>
          </p:cNvPr>
          <p:cNvPicPr>
            <a:picLocks noChangeAspect="1"/>
          </p:cNvPicPr>
          <p:nvPr/>
        </p:nvPicPr>
        <p:blipFill>
          <a:blip r:embed="rId3"/>
          <a:stretch>
            <a:fillRect/>
          </a:stretch>
        </p:blipFill>
        <p:spPr>
          <a:xfrm>
            <a:off x="8658996" y="189396"/>
            <a:ext cx="2692068" cy="3594093"/>
          </a:xfrm>
          <a:prstGeom prst="rect">
            <a:avLst/>
          </a:prstGeom>
        </p:spPr>
      </p:pic>
      <p:pic>
        <p:nvPicPr>
          <p:cNvPr id="6" name="Obraz 5">
            <a:extLst>
              <a:ext uri="{FF2B5EF4-FFF2-40B4-BE49-F238E27FC236}">
                <a16:creationId xmlns:a16="http://schemas.microsoft.com/office/drawing/2014/main" id="{BF51269B-D934-C275-3427-FE4EFBC2BD65}"/>
              </a:ext>
            </a:extLst>
          </p:cNvPr>
          <p:cNvPicPr>
            <a:picLocks noChangeAspect="1"/>
          </p:cNvPicPr>
          <p:nvPr/>
        </p:nvPicPr>
        <p:blipFill>
          <a:blip r:embed="rId4"/>
          <a:stretch>
            <a:fillRect/>
          </a:stretch>
        </p:blipFill>
        <p:spPr>
          <a:xfrm>
            <a:off x="460432" y="2570859"/>
            <a:ext cx="3063045" cy="4070707"/>
          </a:xfrm>
          <a:prstGeom prst="rect">
            <a:avLst/>
          </a:prstGeom>
        </p:spPr>
      </p:pic>
      <p:pic>
        <p:nvPicPr>
          <p:cNvPr id="7" name="Obraz 6">
            <a:extLst>
              <a:ext uri="{FF2B5EF4-FFF2-40B4-BE49-F238E27FC236}">
                <a16:creationId xmlns:a16="http://schemas.microsoft.com/office/drawing/2014/main" id="{7BBD2D44-6024-56AF-A824-7249381FFC85}"/>
              </a:ext>
            </a:extLst>
          </p:cNvPr>
          <p:cNvPicPr>
            <a:picLocks noChangeAspect="1"/>
          </p:cNvPicPr>
          <p:nvPr/>
        </p:nvPicPr>
        <p:blipFill>
          <a:blip r:embed="rId5"/>
          <a:stretch>
            <a:fillRect/>
          </a:stretch>
        </p:blipFill>
        <p:spPr>
          <a:xfrm>
            <a:off x="3953069" y="1715458"/>
            <a:ext cx="2888374" cy="3868840"/>
          </a:xfrm>
          <a:prstGeom prst="rect">
            <a:avLst/>
          </a:prstGeom>
        </p:spPr>
      </p:pic>
    </p:spTree>
    <p:extLst>
      <p:ext uri="{BB962C8B-B14F-4D97-AF65-F5344CB8AC3E}">
        <p14:creationId xmlns:p14="http://schemas.microsoft.com/office/powerpoint/2010/main" val="1817668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6856A4-8AE2-9B1B-30B6-7E84C74391F4}"/>
              </a:ext>
            </a:extLst>
          </p:cNvPr>
          <p:cNvSpPr>
            <a:spLocks noGrp="1"/>
          </p:cNvSpPr>
          <p:nvPr>
            <p:ph type="title"/>
          </p:nvPr>
        </p:nvSpPr>
        <p:spPr>
          <a:xfrm>
            <a:off x="919119" y="2251788"/>
            <a:ext cx="10353761" cy="1326321"/>
          </a:xfrm>
        </p:spPr>
        <p:txBody>
          <a:bodyPr>
            <a:normAutofit fontScale="90000"/>
          </a:bodyPr>
          <a:lstStyle/>
          <a:p>
            <a:br>
              <a:rPr lang="pl-PL" dirty="0"/>
            </a:br>
            <a:r>
              <a:rPr lang="pl-PL"/>
              <a:t>NASZ POBYT MIAŁ MIEJSCE W NADMORSKIEJ MIEJSCOWOŚCI CATTOLICA.</a:t>
            </a:r>
            <a:br>
              <a:rPr lang="pl-PL" dirty="0"/>
            </a:br>
            <a:br>
              <a:rPr lang="pl-PL" dirty="0"/>
            </a:br>
            <a:br>
              <a:rPr lang="pl-PL" dirty="0"/>
            </a:br>
            <a:br>
              <a:rPr lang="pl-PL" dirty="0"/>
            </a:br>
            <a:r>
              <a:rPr lang="pl-PL"/>
              <a:t>Dziękujemy </a:t>
            </a:r>
            <a:r>
              <a:rPr lang="pl-PL" dirty="0"/>
              <a:t>za uwagę.</a:t>
            </a:r>
          </a:p>
        </p:txBody>
      </p:sp>
    </p:spTree>
    <p:extLst>
      <p:ext uri="{BB962C8B-B14F-4D97-AF65-F5344CB8AC3E}">
        <p14:creationId xmlns:p14="http://schemas.microsoft.com/office/powerpoint/2010/main" val="339175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1B0057BF-08A7-42F5-29D2-ED8444E28F7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920087" y="866506"/>
            <a:ext cx="3647475" cy="4857700"/>
          </a:xfrm>
        </p:spPr>
      </p:pic>
      <p:pic>
        <p:nvPicPr>
          <p:cNvPr id="7" name="Obraz 6">
            <a:extLst>
              <a:ext uri="{FF2B5EF4-FFF2-40B4-BE49-F238E27FC236}">
                <a16:creationId xmlns:a16="http://schemas.microsoft.com/office/drawing/2014/main" id="{216C0A9D-71ED-E7F2-68FD-1CC3F4E99C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3347632" y="1482353"/>
            <a:ext cx="4926776" cy="3695082"/>
          </a:xfrm>
          <a:prstGeom prst="rect">
            <a:avLst/>
          </a:prstGeom>
        </p:spPr>
      </p:pic>
      <p:pic>
        <p:nvPicPr>
          <p:cNvPr id="9" name="Obraz 8">
            <a:extLst>
              <a:ext uri="{FF2B5EF4-FFF2-40B4-BE49-F238E27FC236}">
                <a16:creationId xmlns:a16="http://schemas.microsoft.com/office/drawing/2014/main" id="{F12D6F7F-8E19-4EB4-9ED4-7856399933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475919" y="1539378"/>
            <a:ext cx="4774711" cy="3581033"/>
          </a:xfrm>
          <a:prstGeom prst="rect">
            <a:avLst/>
          </a:prstGeom>
        </p:spPr>
      </p:pic>
    </p:spTree>
    <p:extLst>
      <p:ext uri="{BB962C8B-B14F-4D97-AF65-F5344CB8AC3E}">
        <p14:creationId xmlns:p14="http://schemas.microsoft.com/office/powerpoint/2010/main" val="302082661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D46514-D784-71F4-03D1-679EEC1B6878}"/>
              </a:ext>
            </a:extLst>
          </p:cNvPr>
          <p:cNvSpPr>
            <a:spLocks noGrp="1"/>
          </p:cNvSpPr>
          <p:nvPr>
            <p:ph type="title"/>
          </p:nvPr>
        </p:nvSpPr>
        <p:spPr/>
        <p:txBody>
          <a:bodyPr/>
          <a:lstStyle/>
          <a:p>
            <a:r>
              <a:rPr lang="pl-PL" dirty="0"/>
              <a:t>26.05 (WTOREK)</a:t>
            </a:r>
          </a:p>
        </p:txBody>
      </p:sp>
      <p:sp>
        <p:nvSpPr>
          <p:cNvPr id="3" name="Symbol zastępczy zawartości 2">
            <a:extLst>
              <a:ext uri="{FF2B5EF4-FFF2-40B4-BE49-F238E27FC236}">
                <a16:creationId xmlns:a16="http://schemas.microsoft.com/office/drawing/2014/main" id="{EDDDC227-3BDC-918C-DF01-67A3DE7D212E}"/>
              </a:ext>
            </a:extLst>
          </p:cNvPr>
          <p:cNvSpPr>
            <a:spLocks noGrp="1"/>
          </p:cNvSpPr>
          <p:nvPr>
            <p:ph idx="1"/>
          </p:nvPr>
        </p:nvSpPr>
        <p:spPr/>
        <p:txBody>
          <a:bodyPr vert="horz" lIns="91440" tIns="45720" rIns="91440" bIns="45720" rtlCol="0" anchor="t">
            <a:normAutofit/>
          </a:bodyPr>
          <a:lstStyle/>
          <a:p>
            <a:pPr marL="0" indent="0">
              <a:buNone/>
            </a:pPr>
            <a:r>
              <a:rPr lang="pl-PL" dirty="0">
                <a:latin typeface="+mj-lt"/>
              </a:rPr>
              <a:t>Pierwszy pełny dzień spędziliśmy na plaży.  Mogliśmy się poopalać albo popływać. Na obiad była pyszna lasagne. Później pojechaliśmy do pobliskiego miasteczka – </a:t>
            </a:r>
            <a:r>
              <a:rPr lang="pl-PL">
                <a:latin typeface="+mj-lt"/>
              </a:rPr>
              <a:t>Rimini. Widzieliśmy dużo zabytków m.in. Łuk Augusta. Po zwiedzaniu</a:t>
            </a:r>
            <a:r>
              <a:rPr lang="pl-PL" dirty="0">
                <a:latin typeface="+mj-lt"/>
              </a:rPr>
              <a:t> mogliśmy kupić magnesy i zjeść lody. W drodze powrotnej pojechaliśmy do galerii. Wieczorem, po kolacji uczciliśmy urodziny kolegi Aleksandra  zaśpiewaniem ,,sto lat” oraz tortem.</a:t>
            </a:r>
          </a:p>
          <a:p>
            <a:pPr marL="0" indent="0">
              <a:buNone/>
            </a:pPr>
            <a:r>
              <a:rPr lang="pl-PL" dirty="0">
                <a:latin typeface="+mj-lt"/>
              </a:rPr>
              <a:t>                                                                                 Agata D., Emilka i Zosia A.</a:t>
            </a:r>
          </a:p>
        </p:txBody>
      </p:sp>
    </p:spTree>
    <p:extLst>
      <p:ext uri="{BB962C8B-B14F-4D97-AF65-F5344CB8AC3E}">
        <p14:creationId xmlns:p14="http://schemas.microsoft.com/office/powerpoint/2010/main" val="176921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9ED641A5-5799-4C3E-63AE-3296D034407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6767279" y="2482410"/>
            <a:ext cx="4317215" cy="3237911"/>
          </a:xfrm>
          <a:prstGeom prst="rect">
            <a:avLst/>
          </a:prstGeom>
          <a:ln>
            <a:noFill/>
          </a:ln>
          <a:effectLst>
            <a:softEdge rad="112500"/>
          </a:effectLst>
        </p:spPr>
      </p:pic>
      <p:pic>
        <p:nvPicPr>
          <p:cNvPr id="15" name="Obraz 14">
            <a:extLst>
              <a:ext uri="{FF2B5EF4-FFF2-40B4-BE49-F238E27FC236}">
                <a16:creationId xmlns:a16="http://schemas.microsoft.com/office/drawing/2014/main" id="{80486688-8200-7215-F04C-AC5513B2E8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8907336" y="598458"/>
            <a:ext cx="3584801" cy="2688601"/>
          </a:xfrm>
          <a:prstGeom prst="rect">
            <a:avLst/>
          </a:prstGeom>
          <a:ln>
            <a:noFill/>
          </a:ln>
          <a:effectLst>
            <a:softEdge rad="112500"/>
          </a:effectLst>
        </p:spPr>
      </p:pic>
      <p:pic>
        <p:nvPicPr>
          <p:cNvPr id="5" name="Symbol zastępczy zawartości 4">
            <a:extLst>
              <a:ext uri="{FF2B5EF4-FFF2-40B4-BE49-F238E27FC236}">
                <a16:creationId xmlns:a16="http://schemas.microsoft.com/office/drawing/2014/main" id="{5DF51B07-A264-2035-5B29-A3F0F5330401}"/>
              </a:ext>
            </a:extLst>
          </p:cNvPr>
          <p:cNvPicPr>
            <a:picLocks noGrp="1" noChangeAspect="1"/>
          </p:cNvPicPr>
          <p:nvPr>
            <p:ph idx="1"/>
          </p:nvPr>
        </p:nvPicPr>
        <p:blipFill rotWithShape="1">
          <a:blip r:embed="rId4" cstate="hqprint">
            <a:extLst>
              <a:ext uri="{28A0092B-C50C-407E-A947-70E740481C1C}">
                <a14:useLocalDpi xmlns:a14="http://schemas.microsoft.com/office/drawing/2010/main" val="0"/>
              </a:ext>
            </a:extLst>
          </a:blip>
          <a:srcRect l="7881" t="12951" r="5461" b="9292"/>
          <a:stretch/>
        </p:blipFill>
        <p:spPr>
          <a:xfrm>
            <a:off x="130127" y="1010329"/>
            <a:ext cx="7176804" cy="4835299"/>
          </a:xfrm>
          <a:prstGeom prst="rect">
            <a:avLst/>
          </a:prstGeom>
          <a:ln>
            <a:noFill/>
          </a:ln>
          <a:effectLst>
            <a:softEdge rad="112500"/>
          </a:effectLst>
        </p:spPr>
      </p:pic>
    </p:spTree>
    <p:extLst>
      <p:ext uri="{BB962C8B-B14F-4D97-AF65-F5344CB8AC3E}">
        <p14:creationId xmlns:p14="http://schemas.microsoft.com/office/powerpoint/2010/main" val="32867208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BC8B4A4C-F039-25EF-1316-F3E778E971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08867" y="1221638"/>
            <a:ext cx="5554080" cy="4165560"/>
          </a:xfrm>
          <a:prstGeom prst="rect">
            <a:avLst/>
          </a:prstGeom>
        </p:spPr>
      </p:pic>
      <p:pic>
        <p:nvPicPr>
          <p:cNvPr id="3" name="Obraz 2">
            <a:extLst>
              <a:ext uri="{FF2B5EF4-FFF2-40B4-BE49-F238E27FC236}">
                <a16:creationId xmlns:a16="http://schemas.microsoft.com/office/drawing/2014/main" id="{169CED31-9555-DCFA-95E2-6DE0BFAD56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888096" y="1221638"/>
            <a:ext cx="5554080" cy="4165560"/>
          </a:xfrm>
          <a:prstGeom prst="rect">
            <a:avLst/>
          </a:prstGeom>
        </p:spPr>
      </p:pic>
    </p:spTree>
    <p:extLst>
      <p:ext uri="{BB962C8B-B14F-4D97-AF65-F5344CB8AC3E}">
        <p14:creationId xmlns:p14="http://schemas.microsoft.com/office/powerpoint/2010/main" val="292400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F5A98C-EAA1-A285-4B84-588DB406EDFA}"/>
              </a:ext>
            </a:extLst>
          </p:cNvPr>
          <p:cNvSpPr>
            <a:spLocks noGrp="1"/>
          </p:cNvSpPr>
          <p:nvPr>
            <p:ph type="title"/>
          </p:nvPr>
        </p:nvSpPr>
        <p:spPr/>
        <p:txBody>
          <a:bodyPr/>
          <a:lstStyle/>
          <a:p>
            <a:r>
              <a:rPr lang="pl-PL" dirty="0"/>
              <a:t>27.05 (ŚRODA)</a:t>
            </a:r>
          </a:p>
        </p:txBody>
      </p:sp>
      <p:sp>
        <p:nvSpPr>
          <p:cNvPr id="3" name="Symbol zastępczy zawartości 2">
            <a:extLst>
              <a:ext uri="{FF2B5EF4-FFF2-40B4-BE49-F238E27FC236}">
                <a16:creationId xmlns:a16="http://schemas.microsoft.com/office/drawing/2014/main" id="{7F1E0A3A-F956-9E6A-0524-5FD82B2C6F5E}"/>
              </a:ext>
            </a:extLst>
          </p:cNvPr>
          <p:cNvSpPr>
            <a:spLocks noGrp="1"/>
          </p:cNvSpPr>
          <p:nvPr>
            <p:ph idx="1"/>
          </p:nvPr>
        </p:nvSpPr>
        <p:spPr/>
        <p:txBody>
          <a:bodyPr>
            <a:normAutofit fontScale="92500" lnSpcReduction="20000"/>
          </a:bodyPr>
          <a:lstStyle/>
          <a:p>
            <a:pPr marL="0" indent="0">
              <a:buNone/>
            </a:pPr>
            <a:r>
              <a:rPr lang="pl-PL" dirty="0">
                <a:latin typeface="+mj-lt"/>
              </a:rPr>
              <a:t>Po śniadaniu poszliśmy na plażę, gdzie większość osób wykąpała się w morzu, można było też się poopalać lub poczytać książkę. Po południu uczestniczyliśmy w zajęciach informatycznych, podczas których uczyliśmy się podstaw projektowania grafiki. Po zajęciach poszliśmy na pyszne lody, po których wróciliśmy na chwilę do hotelu, aby przygotować się na grę terenową. Dotarliśmy na miejsce zbiórki gdzie zostaliśmy podzieleni na pięcioosobowe grupy. Naszym zadaniem było nauczenie się 30 włoskich słów i przetłumaczenie ich na język polski i angielski oraz nagranie rozmowy              z Włochem lub Włoszką. Po kolacji poszliśmy do centrum miasta, mogliśmy tam kupić pamiątki lub coś zjeść. Mimo że tego dnia nie było żadnych wycieczek byliśmy zmęczeni.</a:t>
            </a:r>
          </a:p>
          <a:p>
            <a:pPr marL="0" indent="0">
              <a:buNone/>
            </a:pPr>
            <a:r>
              <a:rPr lang="pl-PL" dirty="0">
                <a:latin typeface="+mj-lt"/>
              </a:rPr>
              <a:t>                                                                                                           Karolina i Pola</a:t>
            </a:r>
          </a:p>
        </p:txBody>
      </p:sp>
    </p:spTree>
    <p:extLst>
      <p:ext uri="{BB962C8B-B14F-4D97-AF65-F5344CB8AC3E}">
        <p14:creationId xmlns:p14="http://schemas.microsoft.com/office/powerpoint/2010/main" val="526390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3CF92C35-B92D-5BB4-CB2E-64601A6A18A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362232" y="1304648"/>
            <a:ext cx="5565331" cy="4173999"/>
          </a:xfrm>
        </p:spPr>
      </p:pic>
      <p:pic>
        <p:nvPicPr>
          <p:cNvPr id="7" name="Obraz 6">
            <a:extLst>
              <a:ext uri="{FF2B5EF4-FFF2-40B4-BE49-F238E27FC236}">
                <a16:creationId xmlns:a16="http://schemas.microsoft.com/office/drawing/2014/main" id="{FCB0596C-F38F-444A-96CB-D80ADF0AEF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86601" y="608982"/>
            <a:ext cx="4178814" cy="5565331"/>
          </a:xfrm>
          <a:prstGeom prst="rect">
            <a:avLst/>
          </a:prstGeom>
        </p:spPr>
      </p:pic>
    </p:spTree>
    <p:extLst>
      <p:ext uri="{BB962C8B-B14F-4D97-AF65-F5344CB8AC3E}">
        <p14:creationId xmlns:p14="http://schemas.microsoft.com/office/powerpoint/2010/main" val="15958696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docProps/app.xml><?xml version="1.0" encoding="utf-8"?>
<Properties xmlns="http://schemas.openxmlformats.org/officeDocument/2006/extended-properties" xmlns:vt="http://schemas.openxmlformats.org/officeDocument/2006/docPropsVTypes">
  <Template>TM04033921[[fn=Damaszek]]</Template>
  <TotalTime>4718</TotalTime>
  <Words>1332</Words>
  <Application>Microsoft Office PowerPoint</Application>
  <PresentationFormat>Panoramiczny</PresentationFormat>
  <Paragraphs>43</Paragraphs>
  <Slides>37</Slides>
  <Notes>0</Notes>
  <HiddenSlides>0</HiddenSlides>
  <MMClips>0</MMClips>
  <ScaleCrop>false</ScaleCrop>
  <HeadingPairs>
    <vt:vector size="4" baseType="variant">
      <vt:variant>
        <vt:lpstr>Motyw</vt:lpstr>
      </vt:variant>
      <vt:variant>
        <vt:i4>1</vt:i4>
      </vt:variant>
      <vt:variant>
        <vt:lpstr>Tytuły slajdów</vt:lpstr>
      </vt:variant>
      <vt:variant>
        <vt:i4>37</vt:i4>
      </vt:variant>
    </vt:vector>
  </HeadingPairs>
  <TitlesOfParts>
    <vt:vector size="38" baseType="lpstr">
      <vt:lpstr>Damask</vt:lpstr>
      <vt:lpstr>Wyjazd Erasmus+ Włochy 2026</vt:lpstr>
      <vt:lpstr>24.05 (niedziela)</vt:lpstr>
      <vt:lpstr>25.05 (PONIEDZIAŁEK)</vt:lpstr>
      <vt:lpstr>Prezentacja programu PowerPoint</vt:lpstr>
      <vt:lpstr>26.05 (WTOREK)</vt:lpstr>
      <vt:lpstr>Prezentacja programu PowerPoint</vt:lpstr>
      <vt:lpstr>Prezentacja programu PowerPoint</vt:lpstr>
      <vt:lpstr>27.05 (ŚRODA)</vt:lpstr>
      <vt:lpstr>Prezentacja programu PowerPoint</vt:lpstr>
      <vt:lpstr>Prezentacja programu PowerPoint</vt:lpstr>
      <vt:lpstr>28.05 (CZWARTEK)</vt:lpstr>
      <vt:lpstr>Prezentacja programu PowerPoint</vt:lpstr>
      <vt:lpstr>Prezentacja programu PowerPoint</vt:lpstr>
      <vt:lpstr>Prezentacja programu PowerPoint</vt:lpstr>
      <vt:lpstr>29.05 (PIĄTEK)</vt:lpstr>
      <vt:lpstr>Prezentacja programu PowerPoint</vt:lpstr>
      <vt:lpstr>30.05 (SOBOTA)</vt:lpstr>
      <vt:lpstr>Prezentacja programu PowerPoint</vt:lpstr>
      <vt:lpstr>Prezentacja programu PowerPoint</vt:lpstr>
      <vt:lpstr>31.05 (NIEDZIELA)</vt:lpstr>
      <vt:lpstr>Prezentacja programu PowerPoint</vt:lpstr>
      <vt:lpstr>Prezentacja programu PowerPoint</vt:lpstr>
      <vt:lpstr>01.06 (PONIEDZIAŁEK)</vt:lpstr>
      <vt:lpstr>Prezentacja programu PowerPoint</vt:lpstr>
      <vt:lpstr>Prezentacja programu PowerPoint</vt:lpstr>
      <vt:lpstr>Prezentacja programu PowerPoint</vt:lpstr>
      <vt:lpstr>02.06 (WTOREK)</vt:lpstr>
      <vt:lpstr>Prezentacja programu PowerPoint</vt:lpstr>
      <vt:lpstr>03.06 (ŚRODA)</vt:lpstr>
      <vt:lpstr>Prezentacja programu PowerPoint</vt:lpstr>
      <vt:lpstr>Prezentacja programu PowerPoint</vt:lpstr>
      <vt:lpstr>04.06 (CZWARTEK)</vt:lpstr>
      <vt:lpstr>Prezentacja programu PowerPoint</vt:lpstr>
      <vt:lpstr>05.06 (PIĄTEK)</vt:lpstr>
      <vt:lpstr>Prezentacja programu PowerPoint</vt:lpstr>
      <vt:lpstr>06.06 (sobota)</vt:lpstr>
      <vt:lpstr> NASZ POBYT MIAŁ MIEJSCE W NADMORSKIEJ MIEJSCOWOŚCI CATTOLICA.    Dziękujemy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Wyjazd Erasmus+ Włochy 2026</dc:title>
  <dc:creator>Agnieszka Dynaryñska</dc:creator>
  <cp:lastModifiedBy>Ewa</cp:lastModifiedBy>
  <cp:revision>88</cp:revision>
  <dcterms:created xsi:type="dcterms:W3CDTF">2026-06-12T13:49:00Z</dcterms:created>
  <dcterms:modified xsi:type="dcterms:W3CDTF">2026-07-05T20:12:48Z</dcterms:modified>
</cp:coreProperties>
</file>